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66"/>
  </p:notesMasterIdLst>
  <p:sldIdLst>
    <p:sldId id="850" r:id="rId5"/>
    <p:sldId id="868" r:id="rId6"/>
    <p:sldId id="931" r:id="rId7"/>
    <p:sldId id="932" r:id="rId8"/>
    <p:sldId id="933" r:id="rId9"/>
    <p:sldId id="869" r:id="rId10"/>
    <p:sldId id="256" r:id="rId11"/>
    <p:sldId id="262" r:id="rId12"/>
    <p:sldId id="893" r:id="rId13"/>
    <p:sldId id="914" r:id="rId14"/>
    <p:sldId id="328" r:id="rId15"/>
    <p:sldId id="329" r:id="rId16"/>
    <p:sldId id="330" r:id="rId17"/>
    <p:sldId id="331" r:id="rId18"/>
    <p:sldId id="296" r:id="rId19"/>
    <p:sldId id="298" r:id="rId20"/>
    <p:sldId id="297" r:id="rId21"/>
    <p:sldId id="303" r:id="rId22"/>
    <p:sldId id="338" r:id="rId23"/>
    <p:sldId id="339" r:id="rId24"/>
    <p:sldId id="340" r:id="rId25"/>
    <p:sldId id="302" r:id="rId26"/>
    <p:sldId id="304" r:id="rId27"/>
    <p:sldId id="336" r:id="rId28"/>
    <p:sldId id="337" r:id="rId29"/>
    <p:sldId id="300" r:id="rId30"/>
    <p:sldId id="301" r:id="rId31"/>
    <p:sldId id="341" r:id="rId32"/>
    <p:sldId id="306" r:id="rId33"/>
    <p:sldId id="934" r:id="rId34"/>
    <p:sldId id="935" r:id="rId35"/>
    <p:sldId id="936" r:id="rId36"/>
    <p:sldId id="938" r:id="rId37"/>
    <p:sldId id="937" r:id="rId38"/>
    <p:sldId id="939" r:id="rId39"/>
    <p:sldId id="940" r:id="rId40"/>
    <p:sldId id="941" r:id="rId41"/>
    <p:sldId id="927" r:id="rId42"/>
    <p:sldId id="928" r:id="rId43"/>
    <p:sldId id="887" r:id="rId44"/>
    <p:sldId id="918" r:id="rId45"/>
    <p:sldId id="882" r:id="rId46"/>
    <p:sldId id="919" r:id="rId47"/>
    <p:sldId id="920" r:id="rId48"/>
    <p:sldId id="929" r:id="rId49"/>
    <p:sldId id="921" r:id="rId50"/>
    <p:sldId id="924" r:id="rId51"/>
    <p:sldId id="923" r:id="rId52"/>
    <p:sldId id="922" r:id="rId53"/>
    <p:sldId id="925" r:id="rId54"/>
    <p:sldId id="926" r:id="rId55"/>
    <p:sldId id="930" r:id="rId56"/>
    <p:sldId id="943" r:id="rId57"/>
    <p:sldId id="942" r:id="rId58"/>
    <p:sldId id="944" r:id="rId59"/>
    <p:sldId id="908" r:id="rId60"/>
    <p:sldId id="345" r:id="rId61"/>
    <p:sldId id="909" r:id="rId62"/>
    <p:sldId id="910" r:id="rId63"/>
    <p:sldId id="911" r:id="rId64"/>
    <p:sldId id="91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CB6AD2-A92B-4B53-AF2B-712ECA6F7C23}" v="1209" dt="2026-02-01T13:52:20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F4421-1584-4353-87C1-CF47D0C6ECE0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5C4A0-4349-4125-97B7-B21A64A41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86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2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"/>
          <p:cNvSpPr txBox="1">
            <a:spLocks noGrp="1"/>
          </p:cNvSpPr>
          <p:nvPr>
            <p:ph type="title"/>
          </p:nvPr>
        </p:nvSpPr>
        <p:spPr>
          <a:xfrm>
            <a:off x="4581033" y="2437767"/>
            <a:ext cx="5560000" cy="22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3" name="Google Shape;553;p3"/>
          <p:cNvSpPr txBox="1">
            <a:spLocks noGrp="1"/>
          </p:cNvSpPr>
          <p:nvPr>
            <p:ph type="title" idx="2" hasCustomPrompt="1"/>
          </p:nvPr>
        </p:nvSpPr>
        <p:spPr>
          <a:xfrm>
            <a:off x="4581033" y="1419700"/>
            <a:ext cx="1201200" cy="112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3"/>
          <p:cNvSpPr txBox="1">
            <a:spLocks noGrp="1"/>
          </p:cNvSpPr>
          <p:nvPr>
            <p:ph type="subTitle" idx="1"/>
          </p:nvPr>
        </p:nvSpPr>
        <p:spPr>
          <a:xfrm>
            <a:off x="4581033" y="4782567"/>
            <a:ext cx="5560000" cy="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5" name="Google Shape;555;p3"/>
          <p:cNvGrpSpPr/>
          <p:nvPr/>
        </p:nvGrpSpPr>
        <p:grpSpPr>
          <a:xfrm>
            <a:off x="2280301" y="154309"/>
            <a:ext cx="7080751" cy="6526004"/>
            <a:chOff x="1710225" y="115731"/>
            <a:chExt cx="5310563" cy="4894503"/>
          </a:xfrm>
        </p:grpSpPr>
        <p:grpSp>
          <p:nvGrpSpPr>
            <p:cNvPr id="556" name="Google Shape;556;p3"/>
            <p:cNvGrpSpPr/>
            <p:nvPr/>
          </p:nvGrpSpPr>
          <p:grpSpPr>
            <a:xfrm>
              <a:off x="2256800" y="115731"/>
              <a:ext cx="4763988" cy="292203"/>
              <a:chOff x="2256800" y="115731"/>
              <a:chExt cx="4763988" cy="292203"/>
            </a:xfrm>
          </p:grpSpPr>
          <p:grpSp>
            <p:nvGrpSpPr>
              <p:cNvPr id="557" name="Google Shape;557;p3"/>
              <p:cNvGrpSpPr/>
              <p:nvPr/>
            </p:nvGrpSpPr>
            <p:grpSpPr>
              <a:xfrm rot="5400000">
                <a:off x="6840775" y="115875"/>
                <a:ext cx="180157" cy="179869"/>
                <a:chOff x="5375300" y="3027450"/>
                <a:chExt cx="140550" cy="140325"/>
              </a:xfrm>
            </p:grpSpPr>
            <p:sp>
              <p:nvSpPr>
                <p:cNvPr id="558" name="Google Shape;558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" name="Google Shape;559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" name="Google Shape;560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" name="Google Shape;561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2" name="Google Shape;562;p3"/>
              <p:cNvSpPr/>
              <p:nvPr/>
            </p:nvSpPr>
            <p:spPr>
              <a:xfrm rot="5400000">
                <a:off x="6115339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5400000">
                <a:off x="2926185" y="3104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64" name="Google Shape;564;p3"/>
              <p:cNvGrpSpPr/>
              <p:nvPr/>
            </p:nvGrpSpPr>
            <p:grpSpPr>
              <a:xfrm rot="5400000">
                <a:off x="2256589" y="145091"/>
                <a:ext cx="263053" cy="262632"/>
                <a:chOff x="5375300" y="3027450"/>
                <a:chExt cx="140550" cy="140325"/>
              </a:xfrm>
            </p:grpSpPr>
            <p:sp>
              <p:nvSpPr>
                <p:cNvPr id="565" name="Google Shape;565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" name="Google Shape;566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" name="Google Shape;567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" name="Google Shape;568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9" name="Google Shape;569;p3"/>
              <p:cNvSpPr/>
              <p:nvPr/>
            </p:nvSpPr>
            <p:spPr>
              <a:xfrm rot="5400000">
                <a:off x="4350360" y="193697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5400000">
                <a:off x="5621535" y="310485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5400000">
                <a:off x="5064914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5400000">
                <a:off x="3501039" y="145612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3" name="Google Shape;573;p3"/>
            <p:cNvGrpSpPr/>
            <p:nvPr/>
          </p:nvGrpSpPr>
          <p:grpSpPr>
            <a:xfrm>
              <a:off x="1710225" y="4718006"/>
              <a:ext cx="5310563" cy="292228"/>
              <a:chOff x="1710225" y="4718006"/>
              <a:chExt cx="5310563" cy="292228"/>
            </a:xfrm>
          </p:grpSpPr>
          <p:grpSp>
            <p:nvGrpSpPr>
              <p:cNvPr id="574" name="Google Shape;574;p3"/>
              <p:cNvGrpSpPr/>
              <p:nvPr/>
            </p:nvGrpSpPr>
            <p:grpSpPr>
              <a:xfrm rot="5400000">
                <a:off x="6840775" y="4718150"/>
                <a:ext cx="180157" cy="179869"/>
                <a:chOff x="5375300" y="3027450"/>
                <a:chExt cx="140550" cy="140325"/>
              </a:xfrm>
            </p:grpSpPr>
            <p:sp>
              <p:nvSpPr>
                <p:cNvPr id="575" name="Google Shape;575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" name="Google Shape;576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" name="Google Shape;577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" name="Google Shape;578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79" name="Google Shape;579;p3"/>
              <p:cNvSpPr/>
              <p:nvPr/>
            </p:nvSpPr>
            <p:spPr>
              <a:xfrm rot="5400000">
                <a:off x="6115339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5400000">
                <a:off x="2862885" y="49127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1" name="Google Shape;581;p3"/>
              <p:cNvGrpSpPr/>
              <p:nvPr/>
            </p:nvGrpSpPr>
            <p:grpSpPr>
              <a:xfrm rot="5400000">
                <a:off x="1710014" y="4747391"/>
                <a:ext cx="263053" cy="262632"/>
                <a:chOff x="5375300" y="3027450"/>
                <a:chExt cx="140550" cy="140325"/>
              </a:xfrm>
            </p:grpSpPr>
            <p:sp>
              <p:nvSpPr>
                <p:cNvPr id="582" name="Google Shape;582;p3"/>
                <p:cNvSpPr/>
                <p:nvPr/>
              </p:nvSpPr>
              <p:spPr>
                <a:xfrm>
                  <a:off x="5375300" y="3089900"/>
                  <a:ext cx="14055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618" extrusionOk="0">
                      <a:moveTo>
                        <a:pt x="5417" y="0"/>
                      </a:moveTo>
                      <a:cubicBezTo>
                        <a:pt x="5412" y="0"/>
                        <a:pt x="5406" y="1"/>
                        <a:pt x="5401" y="1"/>
                      </a:cubicBezTo>
                      <a:cubicBezTo>
                        <a:pt x="4066" y="154"/>
                        <a:pt x="2725" y="231"/>
                        <a:pt x="1382" y="231"/>
                      </a:cubicBezTo>
                      <a:cubicBezTo>
                        <a:pt x="990" y="231"/>
                        <a:pt x="597" y="225"/>
                        <a:pt x="205" y="211"/>
                      </a:cubicBezTo>
                      <a:cubicBezTo>
                        <a:pt x="202" y="211"/>
                        <a:pt x="199" y="211"/>
                        <a:pt x="196" y="211"/>
                      </a:cubicBezTo>
                      <a:cubicBezTo>
                        <a:pt x="93" y="211"/>
                        <a:pt x="8" y="294"/>
                        <a:pt x="4" y="398"/>
                      </a:cubicBezTo>
                      <a:cubicBezTo>
                        <a:pt x="1" y="504"/>
                        <a:pt x="85" y="594"/>
                        <a:pt x="191" y="597"/>
                      </a:cubicBezTo>
                      <a:cubicBezTo>
                        <a:pt x="588" y="611"/>
                        <a:pt x="985" y="617"/>
                        <a:pt x="1384" y="617"/>
                      </a:cubicBezTo>
                      <a:cubicBezTo>
                        <a:pt x="2741" y="617"/>
                        <a:pt x="4097" y="540"/>
                        <a:pt x="5445" y="386"/>
                      </a:cubicBezTo>
                      <a:cubicBezTo>
                        <a:pt x="5548" y="370"/>
                        <a:pt x="5622" y="276"/>
                        <a:pt x="5610" y="172"/>
                      </a:cubicBezTo>
                      <a:cubicBezTo>
                        <a:pt x="5598" y="73"/>
                        <a:pt x="5514" y="0"/>
                        <a:pt x="54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" name="Google Shape;583;p3"/>
                <p:cNvSpPr/>
                <p:nvPr/>
              </p:nvSpPr>
              <p:spPr>
                <a:xfrm>
                  <a:off x="5436850" y="3027450"/>
                  <a:ext cx="16725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5613" extrusionOk="0">
                      <a:moveTo>
                        <a:pt x="253" y="1"/>
                      </a:moveTo>
                      <a:cubicBezTo>
                        <a:pt x="149" y="1"/>
                        <a:pt x="63" y="83"/>
                        <a:pt x="60" y="187"/>
                      </a:cubicBezTo>
                      <a:cubicBezTo>
                        <a:pt x="1" y="1942"/>
                        <a:pt x="71" y="3698"/>
                        <a:pt x="272" y="5442"/>
                      </a:cubicBezTo>
                      <a:cubicBezTo>
                        <a:pt x="283" y="5539"/>
                        <a:pt x="365" y="5613"/>
                        <a:pt x="464" y="5613"/>
                      </a:cubicBezTo>
                      <a:cubicBezTo>
                        <a:pt x="471" y="5613"/>
                        <a:pt x="478" y="5612"/>
                        <a:pt x="486" y="5612"/>
                      </a:cubicBezTo>
                      <a:cubicBezTo>
                        <a:pt x="592" y="5599"/>
                        <a:pt x="668" y="5503"/>
                        <a:pt x="656" y="5397"/>
                      </a:cubicBezTo>
                      <a:cubicBezTo>
                        <a:pt x="458" y="3672"/>
                        <a:pt x="388" y="1935"/>
                        <a:pt x="446" y="201"/>
                      </a:cubicBezTo>
                      <a:cubicBezTo>
                        <a:pt x="449" y="95"/>
                        <a:pt x="366" y="5"/>
                        <a:pt x="259" y="1"/>
                      </a:cubicBezTo>
                      <a:cubicBezTo>
                        <a:pt x="257" y="1"/>
                        <a:pt x="255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" name="Google Shape;584;p3"/>
                <p:cNvSpPr/>
                <p:nvPr/>
              </p:nvSpPr>
              <p:spPr>
                <a:xfrm>
                  <a:off x="5391175" y="3053300"/>
                  <a:ext cx="1100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4006" extrusionOk="0">
                      <a:moveTo>
                        <a:pt x="214" y="0"/>
                      </a:moveTo>
                      <a:cubicBezTo>
                        <a:pt x="167" y="0"/>
                        <a:pt x="119" y="18"/>
                        <a:pt x="82" y="53"/>
                      </a:cubicBezTo>
                      <a:cubicBezTo>
                        <a:pt x="5" y="125"/>
                        <a:pt x="0" y="247"/>
                        <a:pt x="73" y="326"/>
                      </a:cubicBezTo>
                      <a:cubicBezTo>
                        <a:pt x="1295" y="1633"/>
                        <a:pt x="2614" y="2849"/>
                        <a:pt x="4016" y="3963"/>
                      </a:cubicBezTo>
                      <a:cubicBezTo>
                        <a:pt x="4050" y="3989"/>
                        <a:pt x="4092" y="4004"/>
                        <a:pt x="4136" y="4005"/>
                      </a:cubicBezTo>
                      <a:lnTo>
                        <a:pt x="4136" y="4004"/>
                      </a:lnTo>
                      <a:cubicBezTo>
                        <a:pt x="4319" y="4004"/>
                        <a:pt x="4400" y="3774"/>
                        <a:pt x="4257" y="3659"/>
                      </a:cubicBezTo>
                      <a:cubicBezTo>
                        <a:pt x="2869" y="2558"/>
                        <a:pt x="1565" y="1356"/>
                        <a:pt x="355" y="62"/>
                      </a:cubicBezTo>
                      <a:cubicBezTo>
                        <a:pt x="317" y="21"/>
                        <a:pt x="26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" name="Google Shape;585;p3"/>
                <p:cNvSpPr/>
                <p:nvPr/>
              </p:nvSpPr>
              <p:spPr>
                <a:xfrm>
                  <a:off x="5394025" y="3049925"/>
                  <a:ext cx="102025" cy="10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307" extrusionOk="0">
                      <a:moveTo>
                        <a:pt x="3868" y="0"/>
                      </a:moveTo>
                      <a:cubicBezTo>
                        <a:pt x="3821" y="0"/>
                        <a:pt x="3775" y="17"/>
                        <a:pt x="3738" y="50"/>
                      </a:cubicBezTo>
                      <a:cubicBezTo>
                        <a:pt x="2430" y="1272"/>
                        <a:pt x="1215" y="2591"/>
                        <a:pt x="101" y="3994"/>
                      </a:cubicBezTo>
                      <a:cubicBezTo>
                        <a:pt x="0" y="4120"/>
                        <a:pt x="91" y="4307"/>
                        <a:pt x="252" y="4307"/>
                      </a:cubicBezTo>
                      <a:cubicBezTo>
                        <a:pt x="311" y="4307"/>
                        <a:pt x="367" y="4280"/>
                        <a:pt x="404" y="4233"/>
                      </a:cubicBezTo>
                      <a:cubicBezTo>
                        <a:pt x="1506" y="2846"/>
                        <a:pt x="2708" y="1542"/>
                        <a:pt x="4002" y="332"/>
                      </a:cubicBezTo>
                      <a:cubicBezTo>
                        <a:pt x="4078" y="258"/>
                        <a:pt x="4080" y="138"/>
                        <a:pt x="4008" y="61"/>
                      </a:cubicBezTo>
                      <a:cubicBezTo>
                        <a:pt x="3971" y="21"/>
                        <a:pt x="3919" y="0"/>
                        <a:pt x="3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86" name="Google Shape;586;p3"/>
              <p:cNvSpPr/>
              <p:nvPr/>
            </p:nvSpPr>
            <p:spPr>
              <a:xfrm rot="5400000">
                <a:off x="4350360" y="4795972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5400000">
                <a:off x="5621535" y="4912760"/>
                <a:ext cx="65721" cy="63299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25" extrusionOk="0">
                    <a:moveTo>
                      <a:pt x="930" y="1"/>
                    </a:moveTo>
                    <a:cubicBezTo>
                      <a:pt x="582" y="1"/>
                      <a:pt x="267" y="211"/>
                      <a:pt x="133" y="533"/>
                    </a:cubicBezTo>
                    <a:cubicBezTo>
                      <a:pt x="0" y="855"/>
                      <a:pt x="74" y="1225"/>
                      <a:pt x="320" y="1471"/>
                    </a:cubicBezTo>
                    <a:cubicBezTo>
                      <a:pt x="485" y="1636"/>
                      <a:pt x="705" y="1724"/>
                      <a:pt x="929" y="1724"/>
                    </a:cubicBezTo>
                    <a:cubicBezTo>
                      <a:pt x="1040" y="1724"/>
                      <a:pt x="1153" y="1703"/>
                      <a:pt x="1259" y="1658"/>
                    </a:cubicBezTo>
                    <a:cubicBezTo>
                      <a:pt x="1582" y="1525"/>
                      <a:pt x="1791" y="1211"/>
                      <a:pt x="1791" y="863"/>
                    </a:cubicBezTo>
                    <a:cubicBezTo>
                      <a:pt x="1791" y="386"/>
                      <a:pt x="1406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5400000">
                <a:off x="5064914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5400000">
                <a:off x="3501039" y="4747887"/>
                <a:ext cx="36401" cy="3497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53" extrusionOk="0">
                    <a:moveTo>
                      <a:pt x="515" y="0"/>
                    </a:moveTo>
                    <a:cubicBezTo>
                      <a:pt x="322" y="0"/>
                      <a:pt x="148" y="115"/>
                      <a:pt x="75" y="294"/>
                    </a:cubicBezTo>
                    <a:cubicBezTo>
                      <a:pt x="1" y="472"/>
                      <a:pt x="41" y="677"/>
                      <a:pt x="178" y="813"/>
                    </a:cubicBezTo>
                    <a:cubicBezTo>
                      <a:pt x="269" y="904"/>
                      <a:pt x="390" y="952"/>
                      <a:pt x="514" y="952"/>
                    </a:cubicBezTo>
                    <a:cubicBezTo>
                      <a:pt x="576" y="952"/>
                      <a:pt x="638" y="941"/>
                      <a:pt x="698" y="916"/>
                    </a:cubicBezTo>
                    <a:cubicBezTo>
                      <a:pt x="875" y="842"/>
                      <a:pt x="992" y="669"/>
                      <a:pt x="992" y="476"/>
                    </a:cubicBezTo>
                    <a:cubicBezTo>
                      <a:pt x="992" y="213"/>
                      <a:pt x="77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90" name="Google Shape;590;p3"/>
          <p:cNvGrpSpPr/>
          <p:nvPr/>
        </p:nvGrpSpPr>
        <p:grpSpPr>
          <a:xfrm>
            <a:off x="-813399" y="-658"/>
            <a:ext cx="13765297" cy="6680951"/>
            <a:chOff x="-610050" y="-494"/>
            <a:chExt cx="10323973" cy="5010713"/>
          </a:xfrm>
        </p:grpSpPr>
        <p:grpSp>
          <p:nvGrpSpPr>
            <p:cNvPr id="591" name="Google Shape;591;p3"/>
            <p:cNvGrpSpPr/>
            <p:nvPr/>
          </p:nvGrpSpPr>
          <p:grpSpPr>
            <a:xfrm>
              <a:off x="-610050" y="-494"/>
              <a:ext cx="1532473" cy="5010713"/>
              <a:chOff x="-610050" y="-494"/>
              <a:chExt cx="1532473" cy="5010713"/>
            </a:xfrm>
          </p:grpSpPr>
          <p:grpSp>
            <p:nvGrpSpPr>
              <p:cNvPr id="592" name="Google Shape;592;p3"/>
              <p:cNvGrpSpPr/>
              <p:nvPr/>
            </p:nvGrpSpPr>
            <p:grpSpPr>
              <a:xfrm rot="613027">
                <a:off x="-546332" y="117428"/>
                <a:ext cx="1405035" cy="844307"/>
                <a:chOff x="1389775" y="3552900"/>
                <a:chExt cx="935875" cy="562425"/>
              </a:xfrm>
            </p:grpSpPr>
            <p:sp>
              <p:nvSpPr>
                <p:cNvPr id="593" name="Google Shape;593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4" name="Google Shape;594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5" name="Google Shape;595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6" name="Google Shape;596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7" name="Google Shape;597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8" name="Google Shape;598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9" name="Google Shape;599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0" name="Google Shape;600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1" name="Google Shape;601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2" name="Google Shape;602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3" name="Google Shape;603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4" name="Google Shape;604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5" name="Google Shape;605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6" name="Google Shape;606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7" name="Google Shape;607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8" name="Google Shape;608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9" name="Google Shape;609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0" name="Google Shape;610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1" name="Google Shape;611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2" name="Google Shape;612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3" name="Google Shape;613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4" name="Google Shape;614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5" name="Google Shape;615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" name="Google Shape;616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1" name="Google Shape;631;p3"/>
              <p:cNvGrpSpPr/>
              <p:nvPr/>
            </p:nvGrpSpPr>
            <p:grpSpPr>
              <a:xfrm rot="613027">
                <a:off x="-546332" y="1972940"/>
                <a:ext cx="1405035" cy="844307"/>
                <a:chOff x="1389775" y="3552900"/>
                <a:chExt cx="935875" cy="562425"/>
              </a:xfrm>
            </p:grpSpPr>
            <p:sp>
              <p:nvSpPr>
                <p:cNvPr id="632" name="Google Shape;632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70" name="Google Shape;670;p3"/>
              <p:cNvGrpSpPr/>
              <p:nvPr/>
            </p:nvGrpSpPr>
            <p:grpSpPr>
              <a:xfrm rot="613027">
                <a:off x="-546332" y="4047990"/>
                <a:ext cx="1405035" cy="844307"/>
                <a:chOff x="1389775" y="3552900"/>
                <a:chExt cx="935875" cy="562425"/>
              </a:xfrm>
            </p:grpSpPr>
            <p:sp>
              <p:nvSpPr>
                <p:cNvPr id="671" name="Google Shape;671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09" name="Google Shape;709;p3"/>
            <p:cNvGrpSpPr/>
            <p:nvPr/>
          </p:nvGrpSpPr>
          <p:grpSpPr>
            <a:xfrm>
              <a:off x="8181450" y="-494"/>
              <a:ext cx="1532473" cy="5010713"/>
              <a:chOff x="8181450" y="-494"/>
              <a:chExt cx="1532473" cy="5010713"/>
            </a:xfrm>
          </p:grpSpPr>
          <p:grpSp>
            <p:nvGrpSpPr>
              <p:cNvPr id="710" name="Google Shape;710;p3"/>
              <p:cNvGrpSpPr/>
              <p:nvPr/>
            </p:nvGrpSpPr>
            <p:grpSpPr>
              <a:xfrm rot="-613027" flipH="1">
                <a:off x="8245168" y="117428"/>
                <a:ext cx="1405035" cy="844307"/>
                <a:chOff x="1389775" y="3552900"/>
                <a:chExt cx="935875" cy="562425"/>
              </a:xfrm>
            </p:grpSpPr>
            <p:sp>
              <p:nvSpPr>
                <p:cNvPr id="711" name="Google Shape;711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0" name="Google Shape;740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1" name="Google Shape;741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49" name="Google Shape;749;p3"/>
              <p:cNvGrpSpPr/>
              <p:nvPr/>
            </p:nvGrpSpPr>
            <p:grpSpPr>
              <a:xfrm rot="-613027" flipH="1">
                <a:off x="8245168" y="1972940"/>
                <a:ext cx="1405035" cy="844307"/>
                <a:chOff x="1389775" y="3552900"/>
                <a:chExt cx="935875" cy="562425"/>
              </a:xfrm>
            </p:grpSpPr>
            <p:sp>
              <p:nvSpPr>
                <p:cNvPr id="750" name="Google Shape;750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88" name="Google Shape;788;p3"/>
              <p:cNvGrpSpPr/>
              <p:nvPr/>
            </p:nvGrpSpPr>
            <p:grpSpPr>
              <a:xfrm rot="-613027" flipH="1">
                <a:off x="8245168" y="4047990"/>
                <a:ext cx="1405035" cy="844307"/>
                <a:chOff x="1389775" y="3552900"/>
                <a:chExt cx="935875" cy="562425"/>
              </a:xfrm>
            </p:grpSpPr>
            <p:sp>
              <p:nvSpPr>
                <p:cNvPr id="789" name="Google Shape;789;p3"/>
                <p:cNvSpPr/>
                <p:nvPr/>
              </p:nvSpPr>
              <p:spPr>
                <a:xfrm>
                  <a:off x="1559350" y="3598125"/>
                  <a:ext cx="169250" cy="1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0" h="4615" extrusionOk="0">
                      <a:moveTo>
                        <a:pt x="6239" y="0"/>
                      </a:moveTo>
                      <a:cubicBezTo>
                        <a:pt x="6195" y="0"/>
                        <a:pt x="6149" y="8"/>
                        <a:pt x="6103" y="23"/>
                      </a:cubicBezTo>
                      <a:cubicBezTo>
                        <a:pt x="5476" y="237"/>
                        <a:pt x="4891" y="710"/>
                        <a:pt x="4353" y="1134"/>
                      </a:cubicBezTo>
                      <a:cubicBezTo>
                        <a:pt x="3356" y="1920"/>
                        <a:pt x="2077" y="2421"/>
                        <a:pt x="1124" y="3216"/>
                      </a:cubicBezTo>
                      <a:cubicBezTo>
                        <a:pt x="625" y="3633"/>
                        <a:pt x="0" y="4615"/>
                        <a:pt x="699" y="4615"/>
                      </a:cubicBezTo>
                      <a:cubicBezTo>
                        <a:pt x="841" y="4615"/>
                        <a:pt x="1039" y="4574"/>
                        <a:pt x="1305" y="4479"/>
                      </a:cubicBezTo>
                      <a:cubicBezTo>
                        <a:pt x="3366" y="3742"/>
                        <a:pt x="5211" y="2387"/>
                        <a:pt x="6558" y="643"/>
                      </a:cubicBezTo>
                      <a:cubicBezTo>
                        <a:pt x="6769" y="368"/>
                        <a:pt x="6549" y="0"/>
                        <a:pt x="6239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497150" y="3610875"/>
                  <a:ext cx="229175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7" h="2513" extrusionOk="0">
                      <a:moveTo>
                        <a:pt x="8891" y="1"/>
                      </a:moveTo>
                      <a:cubicBezTo>
                        <a:pt x="8797" y="1"/>
                        <a:pt x="8669" y="32"/>
                        <a:pt x="8496" y="108"/>
                      </a:cubicBezTo>
                      <a:cubicBezTo>
                        <a:pt x="7639" y="485"/>
                        <a:pt x="7145" y="583"/>
                        <a:pt x="6240" y="870"/>
                      </a:cubicBezTo>
                      <a:cubicBezTo>
                        <a:pt x="5286" y="1170"/>
                        <a:pt x="4331" y="1294"/>
                        <a:pt x="3376" y="1294"/>
                      </a:cubicBezTo>
                      <a:cubicBezTo>
                        <a:pt x="2251" y="1294"/>
                        <a:pt x="1125" y="1122"/>
                        <a:pt x="1" y="862"/>
                      </a:cubicBezTo>
                      <a:lnTo>
                        <a:pt x="1" y="862"/>
                      </a:lnTo>
                      <a:cubicBezTo>
                        <a:pt x="1025" y="2336"/>
                        <a:pt x="3990" y="2510"/>
                        <a:pt x="5700" y="2512"/>
                      </a:cubicBezTo>
                      <a:cubicBezTo>
                        <a:pt x="5701" y="2512"/>
                        <a:pt x="5703" y="2512"/>
                        <a:pt x="5704" y="2512"/>
                      </a:cubicBezTo>
                      <a:cubicBezTo>
                        <a:pt x="7232" y="2512"/>
                        <a:pt x="9117" y="1302"/>
                        <a:pt x="9147" y="497"/>
                      </a:cubicBezTo>
                      <a:cubicBezTo>
                        <a:pt x="9156" y="272"/>
                        <a:pt x="9167" y="1"/>
                        <a:pt x="889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596525" y="3652250"/>
                  <a:ext cx="275675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3958" extrusionOk="0">
                      <a:moveTo>
                        <a:pt x="10760" y="1"/>
                      </a:moveTo>
                      <a:cubicBezTo>
                        <a:pt x="10646" y="1"/>
                        <a:pt x="10474" y="60"/>
                        <a:pt x="10218" y="208"/>
                      </a:cubicBezTo>
                      <a:cubicBezTo>
                        <a:pt x="9138" y="833"/>
                        <a:pt x="8536" y="1040"/>
                        <a:pt x="7412" y="1556"/>
                      </a:cubicBezTo>
                      <a:cubicBezTo>
                        <a:pt x="5568" y="2401"/>
                        <a:pt x="3791" y="2699"/>
                        <a:pt x="2053" y="2699"/>
                      </a:cubicBezTo>
                      <a:cubicBezTo>
                        <a:pt x="1363" y="2699"/>
                        <a:pt x="680" y="2652"/>
                        <a:pt x="1" y="2574"/>
                      </a:cubicBezTo>
                      <a:lnTo>
                        <a:pt x="1" y="2574"/>
                      </a:lnTo>
                      <a:cubicBezTo>
                        <a:pt x="615" y="3662"/>
                        <a:pt x="2235" y="3957"/>
                        <a:pt x="3856" y="3957"/>
                      </a:cubicBezTo>
                      <a:cubicBezTo>
                        <a:pt x="4803" y="3957"/>
                        <a:pt x="5751" y="3857"/>
                        <a:pt x="6501" y="3754"/>
                      </a:cubicBezTo>
                      <a:cubicBezTo>
                        <a:pt x="8317" y="3505"/>
                        <a:pt x="10760" y="1639"/>
                        <a:pt x="10929" y="601"/>
                      </a:cubicBezTo>
                      <a:cubicBezTo>
                        <a:pt x="10973" y="327"/>
                        <a:pt x="11027" y="1"/>
                        <a:pt x="10760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481700" y="3575950"/>
                  <a:ext cx="19522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9" h="2574" extrusionOk="0">
                      <a:moveTo>
                        <a:pt x="7523" y="1"/>
                      </a:moveTo>
                      <a:cubicBezTo>
                        <a:pt x="7439" y="1"/>
                        <a:pt x="7323" y="39"/>
                        <a:pt x="7161" y="134"/>
                      </a:cubicBezTo>
                      <a:cubicBezTo>
                        <a:pt x="6469" y="540"/>
                        <a:pt x="6059" y="673"/>
                        <a:pt x="5315" y="1006"/>
                      </a:cubicBezTo>
                      <a:cubicBezTo>
                        <a:pt x="4140" y="1533"/>
                        <a:pt x="2923" y="1722"/>
                        <a:pt x="1683" y="1722"/>
                      </a:cubicBezTo>
                      <a:cubicBezTo>
                        <a:pt x="1126" y="1722"/>
                        <a:pt x="565" y="1684"/>
                        <a:pt x="0" y="1621"/>
                      </a:cubicBezTo>
                      <a:lnTo>
                        <a:pt x="0" y="1621"/>
                      </a:lnTo>
                      <a:cubicBezTo>
                        <a:pt x="667" y="2375"/>
                        <a:pt x="1983" y="2574"/>
                        <a:pt x="3223" y="2574"/>
                      </a:cubicBezTo>
                      <a:cubicBezTo>
                        <a:pt x="3879" y="2574"/>
                        <a:pt x="4514" y="2518"/>
                        <a:pt x="5019" y="2460"/>
                      </a:cubicBezTo>
                      <a:cubicBezTo>
                        <a:pt x="6321" y="2310"/>
                        <a:pt x="7808" y="1089"/>
                        <a:pt x="7754" y="400"/>
                      </a:cubicBezTo>
                      <a:cubicBezTo>
                        <a:pt x="7740" y="218"/>
                        <a:pt x="7723" y="1"/>
                        <a:pt x="752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2118200" y="3901300"/>
                  <a:ext cx="164100" cy="10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410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4" y="1347"/>
                        <a:pt x="2088" y="2760"/>
                        <a:pt x="3239" y="3515"/>
                      </a:cubicBezTo>
                      <a:cubicBezTo>
                        <a:pt x="3841" y="3909"/>
                        <a:pt x="4675" y="4106"/>
                        <a:pt x="5328" y="4106"/>
                      </a:cubicBezTo>
                      <a:cubicBezTo>
                        <a:pt x="5792" y="4106"/>
                        <a:pt x="6164" y="4006"/>
                        <a:pt x="6294" y="3809"/>
                      </a:cubicBezTo>
                      <a:cubicBezTo>
                        <a:pt x="6412" y="3629"/>
                        <a:pt x="6563" y="3403"/>
                        <a:pt x="5997" y="3285"/>
                      </a:cubicBezTo>
                      <a:cubicBezTo>
                        <a:pt x="5283" y="3137"/>
                        <a:pt x="4914" y="2979"/>
                        <a:pt x="4200" y="2753"/>
                      </a:cubicBezTo>
                      <a:cubicBezTo>
                        <a:pt x="2564" y="2237"/>
                        <a:pt x="1226" y="1209"/>
                        <a:pt x="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2150150" y="3917400"/>
                  <a:ext cx="154025" cy="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1" h="223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1" y="1084"/>
                        <a:pt x="2394" y="1777"/>
                        <a:pt x="3517" y="2118"/>
                      </a:cubicBezTo>
                      <a:cubicBezTo>
                        <a:pt x="3780" y="2198"/>
                        <a:pt x="4070" y="2233"/>
                        <a:pt x="4357" y="2233"/>
                      </a:cubicBezTo>
                      <a:cubicBezTo>
                        <a:pt x="5170" y="2233"/>
                        <a:pt x="5962" y="1952"/>
                        <a:pt x="6058" y="1602"/>
                      </a:cubicBezTo>
                      <a:cubicBezTo>
                        <a:pt x="6103" y="1439"/>
                        <a:pt x="6160" y="1236"/>
                        <a:pt x="5794" y="1236"/>
                      </a:cubicBezTo>
                      <a:cubicBezTo>
                        <a:pt x="5761" y="1236"/>
                        <a:pt x="5724" y="1237"/>
                        <a:pt x="5683" y="1241"/>
                      </a:cubicBezTo>
                      <a:cubicBezTo>
                        <a:pt x="5445" y="1262"/>
                        <a:pt x="5249" y="1269"/>
                        <a:pt x="5061" y="1269"/>
                      </a:cubicBezTo>
                      <a:cubicBezTo>
                        <a:pt x="4763" y="1269"/>
                        <a:pt x="4486" y="1252"/>
                        <a:pt x="4097" y="1245"/>
                      </a:cubicBezTo>
                      <a:cubicBezTo>
                        <a:pt x="2643" y="1223"/>
                        <a:pt x="1300" y="701"/>
                        <a:pt x="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743150" y="3829275"/>
                  <a:ext cx="87075" cy="1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7782" extrusionOk="0">
                      <a:moveTo>
                        <a:pt x="940" y="0"/>
                      </a:moveTo>
                      <a:cubicBezTo>
                        <a:pt x="0" y="1160"/>
                        <a:pt x="426" y="3736"/>
                        <a:pt x="748" y="5203"/>
                      </a:cubicBezTo>
                      <a:cubicBezTo>
                        <a:pt x="1023" y="6458"/>
                        <a:pt x="2214" y="7782"/>
                        <a:pt x="2865" y="7782"/>
                      </a:cubicBezTo>
                      <a:cubicBezTo>
                        <a:pt x="2894" y="7782"/>
                        <a:pt x="2922" y="7779"/>
                        <a:pt x="2949" y="7774"/>
                      </a:cubicBezTo>
                      <a:cubicBezTo>
                        <a:pt x="3184" y="7726"/>
                        <a:pt x="3483" y="7666"/>
                        <a:pt x="3124" y="7140"/>
                      </a:cubicBezTo>
                      <a:cubicBezTo>
                        <a:pt x="2673" y="6478"/>
                        <a:pt x="2504" y="6074"/>
                        <a:pt x="2113" y="5351"/>
                      </a:cubicBezTo>
                      <a:cubicBezTo>
                        <a:pt x="1217" y="3696"/>
                        <a:pt x="963" y="1875"/>
                        <a:pt x="94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33200" y="3552900"/>
                  <a:ext cx="17120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8" h="2258" extrusionOk="0">
                      <a:moveTo>
                        <a:pt x="6597" y="0"/>
                      </a:moveTo>
                      <a:cubicBezTo>
                        <a:pt x="6523" y="0"/>
                        <a:pt x="6421" y="34"/>
                        <a:pt x="6279" y="117"/>
                      </a:cubicBezTo>
                      <a:cubicBezTo>
                        <a:pt x="5672" y="474"/>
                        <a:pt x="5312" y="591"/>
                        <a:pt x="4661" y="883"/>
                      </a:cubicBezTo>
                      <a:cubicBezTo>
                        <a:pt x="3629" y="1345"/>
                        <a:pt x="2561" y="1511"/>
                        <a:pt x="1474" y="1511"/>
                      </a:cubicBezTo>
                      <a:cubicBezTo>
                        <a:pt x="986" y="1511"/>
                        <a:pt x="494" y="1478"/>
                        <a:pt x="0" y="1423"/>
                      </a:cubicBezTo>
                      <a:lnTo>
                        <a:pt x="0" y="1423"/>
                      </a:lnTo>
                      <a:cubicBezTo>
                        <a:pt x="584" y="2084"/>
                        <a:pt x="1738" y="2258"/>
                        <a:pt x="2825" y="2258"/>
                      </a:cubicBezTo>
                      <a:cubicBezTo>
                        <a:pt x="3401" y="2258"/>
                        <a:pt x="3958" y="2209"/>
                        <a:pt x="4401" y="2157"/>
                      </a:cubicBezTo>
                      <a:cubicBezTo>
                        <a:pt x="5543" y="2026"/>
                        <a:pt x="6848" y="956"/>
                        <a:pt x="6800" y="352"/>
                      </a:cubicBezTo>
                      <a:cubicBezTo>
                        <a:pt x="6787" y="191"/>
                        <a:pt x="6773" y="0"/>
                        <a:pt x="659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714900" y="3695925"/>
                  <a:ext cx="230650" cy="1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6" h="4691" extrusionOk="0">
                      <a:moveTo>
                        <a:pt x="9041" y="0"/>
                      </a:moveTo>
                      <a:cubicBezTo>
                        <a:pt x="8945" y="0"/>
                        <a:pt x="8793" y="75"/>
                        <a:pt x="8552" y="270"/>
                      </a:cubicBezTo>
                      <a:cubicBezTo>
                        <a:pt x="7669" y="988"/>
                        <a:pt x="7169" y="1262"/>
                        <a:pt x="6241" y="1889"/>
                      </a:cubicBezTo>
                      <a:cubicBezTo>
                        <a:pt x="4118" y="3326"/>
                        <a:pt x="2047" y="3790"/>
                        <a:pt x="1" y="3904"/>
                      </a:cubicBezTo>
                      <a:cubicBezTo>
                        <a:pt x="387" y="4486"/>
                        <a:pt x="1131" y="4690"/>
                        <a:pt x="1992" y="4690"/>
                      </a:cubicBezTo>
                      <a:cubicBezTo>
                        <a:pt x="3181" y="4690"/>
                        <a:pt x="4592" y="4300"/>
                        <a:pt x="5584" y="3980"/>
                      </a:cubicBezTo>
                      <a:cubicBezTo>
                        <a:pt x="7115" y="3488"/>
                        <a:pt x="9089" y="1461"/>
                        <a:pt x="9177" y="513"/>
                      </a:cubicBezTo>
                      <a:cubicBezTo>
                        <a:pt x="9199" y="277"/>
                        <a:pt x="9225" y="0"/>
                        <a:pt x="904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1568350" y="3627875"/>
                  <a:ext cx="234150" cy="1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6" h="4412" extrusionOk="0">
                      <a:moveTo>
                        <a:pt x="8937" y="0"/>
                      </a:moveTo>
                      <a:cubicBezTo>
                        <a:pt x="8874" y="0"/>
                        <a:pt x="8808" y="19"/>
                        <a:pt x="8745" y="62"/>
                      </a:cubicBezTo>
                      <a:cubicBezTo>
                        <a:pt x="7509" y="898"/>
                        <a:pt x="6244" y="1695"/>
                        <a:pt x="4871" y="2260"/>
                      </a:cubicBezTo>
                      <a:cubicBezTo>
                        <a:pt x="3236" y="2933"/>
                        <a:pt x="1697" y="2998"/>
                        <a:pt x="1" y="3031"/>
                      </a:cubicBezTo>
                      <a:cubicBezTo>
                        <a:pt x="521" y="3971"/>
                        <a:pt x="1980" y="4277"/>
                        <a:pt x="3011" y="4374"/>
                      </a:cubicBezTo>
                      <a:cubicBezTo>
                        <a:pt x="3290" y="4400"/>
                        <a:pt x="3569" y="4411"/>
                        <a:pt x="3848" y="4411"/>
                      </a:cubicBezTo>
                      <a:cubicBezTo>
                        <a:pt x="4806" y="4411"/>
                        <a:pt x="5767" y="4278"/>
                        <a:pt x="6721" y="4146"/>
                      </a:cubicBezTo>
                      <a:cubicBezTo>
                        <a:pt x="7197" y="4080"/>
                        <a:pt x="7837" y="3708"/>
                        <a:pt x="7591" y="3298"/>
                      </a:cubicBezTo>
                      <a:lnTo>
                        <a:pt x="7591" y="3298"/>
                      </a:lnTo>
                      <a:cubicBezTo>
                        <a:pt x="6286" y="3493"/>
                        <a:pt x="4969" y="3602"/>
                        <a:pt x="3650" y="3624"/>
                      </a:cubicBezTo>
                      <a:cubicBezTo>
                        <a:pt x="4898" y="3334"/>
                        <a:pt x="6164" y="3028"/>
                        <a:pt x="7281" y="2387"/>
                      </a:cubicBezTo>
                      <a:cubicBezTo>
                        <a:pt x="8063" y="1938"/>
                        <a:pt x="8771" y="1297"/>
                        <a:pt x="9220" y="519"/>
                      </a:cubicBezTo>
                      <a:cubicBezTo>
                        <a:pt x="9365" y="268"/>
                        <a:pt x="9173" y="0"/>
                        <a:pt x="8937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791150" y="3769350"/>
                  <a:ext cx="272450" cy="9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8" h="3842" extrusionOk="0">
                      <a:moveTo>
                        <a:pt x="10631" y="1"/>
                      </a:moveTo>
                      <a:cubicBezTo>
                        <a:pt x="10518" y="1"/>
                        <a:pt x="10349" y="58"/>
                        <a:pt x="10099" y="201"/>
                      </a:cubicBezTo>
                      <a:cubicBezTo>
                        <a:pt x="9034" y="807"/>
                        <a:pt x="8439" y="1007"/>
                        <a:pt x="7331" y="1505"/>
                      </a:cubicBezTo>
                      <a:cubicBezTo>
                        <a:pt x="5559" y="2302"/>
                        <a:pt x="3845" y="2586"/>
                        <a:pt x="2166" y="2586"/>
                      </a:cubicBezTo>
                      <a:cubicBezTo>
                        <a:pt x="1438" y="2586"/>
                        <a:pt x="717" y="2532"/>
                        <a:pt x="0" y="2444"/>
                      </a:cubicBezTo>
                      <a:lnTo>
                        <a:pt x="0" y="2444"/>
                      </a:lnTo>
                      <a:cubicBezTo>
                        <a:pt x="634" y="3548"/>
                        <a:pt x="2304" y="3841"/>
                        <a:pt x="3948" y="3841"/>
                      </a:cubicBezTo>
                      <a:cubicBezTo>
                        <a:pt x="4847" y="3841"/>
                        <a:pt x="5737" y="3754"/>
                        <a:pt x="6448" y="3663"/>
                      </a:cubicBezTo>
                      <a:cubicBezTo>
                        <a:pt x="8244" y="3433"/>
                        <a:pt x="10647" y="1615"/>
                        <a:pt x="10805" y="593"/>
                      </a:cubicBezTo>
                      <a:cubicBezTo>
                        <a:pt x="10847" y="323"/>
                        <a:pt x="10898" y="1"/>
                        <a:pt x="1063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626950" y="3711200"/>
                  <a:ext cx="2705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3276" extrusionOk="0">
                      <a:moveTo>
                        <a:pt x="10523" y="1"/>
                      </a:moveTo>
                      <a:cubicBezTo>
                        <a:pt x="10411" y="1"/>
                        <a:pt x="10251" y="46"/>
                        <a:pt x="10028" y="156"/>
                      </a:cubicBezTo>
                      <a:cubicBezTo>
                        <a:pt x="8998" y="668"/>
                        <a:pt x="8413" y="816"/>
                        <a:pt x="7330" y="1218"/>
                      </a:cubicBezTo>
                      <a:cubicBezTo>
                        <a:pt x="5956" y="1728"/>
                        <a:pt x="4597" y="1928"/>
                        <a:pt x="3247" y="1928"/>
                      </a:cubicBezTo>
                      <a:cubicBezTo>
                        <a:pt x="2159" y="1928"/>
                        <a:pt x="1078" y="1798"/>
                        <a:pt x="1" y="1596"/>
                      </a:cubicBezTo>
                      <a:lnTo>
                        <a:pt x="1" y="1596"/>
                      </a:lnTo>
                      <a:cubicBezTo>
                        <a:pt x="906" y="2996"/>
                        <a:pt x="3370" y="3275"/>
                        <a:pt x="5340" y="3275"/>
                      </a:cubicBezTo>
                      <a:cubicBezTo>
                        <a:pt x="5793" y="3275"/>
                        <a:pt x="6219" y="3261"/>
                        <a:pt x="6595" y="3241"/>
                      </a:cubicBezTo>
                      <a:cubicBezTo>
                        <a:pt x="8391" y="3149"/>
                        <a:pt x="10683" y="1564"/>
                        <a:pt x="10769" y="587"/>
                      </a:cubicBezTo>
                      <a:cubicBezTo>
                        <a:pt x="10793" y="320"/>
                        <a:pt x="10822" y="1"/>
                        <a:pt x="10523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1763875" y="3705325"/>
                  <a:ext cx="268525" cy="1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1" h="5816" extrusionOk="0">
                      <a:moveTo>
                        <a:pt x="10312" y="0"/>
                      </a:moveTo>
                      <a:cubicBezTo>
                        <a:pt x="10235" y="0"/>
                        <a:pt x="10151" y="28"/>
                        <a:pt x="10067" y="93"/>
                      </a:cubicBezTo>
                      <a:cubicBezTo>
                        <a:pt x="8609" y="1213"/>
                        <a:pt x="7123" y="2285"/>
                        <a:pt x="5536" y="3087"/>
                      </a:cubicBezTo>
                      <a:cubicBezTo>
                        <a:pt x="3643" y="4041"/>
                        <a:pt x="1910" y="4247"/>
                        <a:pt x="1" y="4428"/>
                      </a:cubicBezTo>
                      <a:cubicBezTo>
                        <a:pt x="507" y="5528"/>
                        <a:pt x="2121" y="5780"/>
                        <a:pt x="3272" y="5812"/>
                      </a:cubicBezTo>
                      <a:cubicBezTo>
                        <a:pt x="3350" y="5814"/>
                        <a:pt x="3428" y="5815"/>
                        <a:pt x="3506" y="5815"/>
                      </a:cubicBezTo>
                      <a:cubicBezTo>
                        <a:pt x="4808" y="5815"/>
                        <a:pt x="6139" y="5521"/>
                        <a:pt x="7457" y="5228"/>
                      </a:cubicBezTo>
                      <a:cubicBezTo>
                        <a:pt x="7996" y="5108"/>
                        <a:pt x="8747" y="4602"/>
                        <a:pt x="8504" y="4124"/>
                      </a:cubicBezTo>
                      <a:lnTo>
                        <a:pt x="8504" y="4124"/>
                      </a:lnTo>
                      <a:cubicBezTo>
                        <a:pt x="7037" y="4467"/>
                        <a:pt x="5550" y="4708"/>
                        <a:pt x="4051" y="4847"/>
                      </a:cubicBezTo>
                      <a:cubicBezTo>
                        <a:pt x="5476" y="4392"/>
                        <a:pt x="6922" y="3914"/>
                        <a:pt x="8230" y="3041"/>
                      </a:cubicBezTo>
                      <a:cubicBezTo>
                        <a:pt x="9146" y="2431"/>
                        <a:pt x="9995" y="1592"/>
                        <a:pt x="10563" y="611"/>
                      </a:cubicBezTo>
                      <a:cubicBezTo>
                        <a:pt x="10741" y="302"/>
                        <a:pt x="10565" y="0"/>
                        <a:pt x="10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1884575" y="3892750"/>
                  <a:ext cx="127425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8335" extrusionOk="0">
                      <a:moveTo>
                        <a:pt x="1210" y="0"/>
                      </a:moveTo>
                      <a:lnTo>
                        <a:pt x="1210" y="0"/>
                      </a:lnTo>
                      <a:cubicBezTo>
                        <a:pt x="0" y="1047"/>
                        <a:pt x="726" y="3771"/>
                        <a:pt x="1246" y="5333"/>
                      </a:cubicBezTo>
                      <a:cubicBezTo>
                        <a:pt x="1706" y="6717"/>
                        <a:pt x="3503" y="8334"/>
                        <a:pt x="4354" y="8334"/>
                      </a:cubicBezTo>
                      <a:cubicBezTo>
                        <a:pt x="4362" y="8334"/>
                        <a:pt x="4370" y="8334"/>
                        <a:pt x="4379" y="8334"/>
                      </a:cubicBezTo>
                      <a:cubicBezTo>
                        <a:pt x="4695" y="8322"/>
                        <a:pt x="5097" y="8307"/>
                        <a:pt x="4581" y="7709"/>
                      </a:cubicBezTo>
                      <a:cubicBezTo>
                        <a:pt x="3930" y="6955"/>
                        <a:pt x="3678" y="6511"/>
                        <a:pt x="3107" y="5704"/>
                      </a:cubicBezTo>
                      <a:cubicBezTo>
                        <a:pt x="1798" y="3854"/>
                        <a:pt x="1348" y="1937"/>
                        <a:pt x="1210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1782250" y="3842225"/>
                  <a:ext cx="105800" cy="2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8862" extrusionOk="0">
                      <a:moveTo>
                        <a:pt x="1219" y="1"/>
                      </a:moveTo>
                      <a:cubicBezTo>
                        <a:pt x="0" y="1321"/>
                        <a:pt x="473" y="4254"/>
                        <a:pt x="841" y="5923"/>
                      </a:cubicBezTo>
                      <a:cubicBezTo>
                        <a:pt x="1155" y="7353"/>
                        <a:pt x="2626" y="8861"/>
                        <a:pt x="3447" y="8861"/>
                      </a:cubicBezTo>
                      <a:cubicBezTo>
                        <a:pt x="3484" y="8861"/>
                        <a:pt x="3520" y="8858"/>
                        <a:pt x="3553" y="8852"/>
                      </a:cubicBezTo>
                      <a:cubicBezTo>
                        <a:pt x="3852" y="8798"/>
                        <a:pt x="4231" y="8730"/>
                        <a:pt x="3793" y="8132"/>
                      </a:cubicBezTo>
                      <a:cubicBezTo>
                        <a:pt x="3238" y="7377"/>
                        <a:pt x="3036" y="6916"/>
                        <a:pt x="2561" y="6093"/>
                      </a:cubicBezTo>
                      <a:cubicBezTo>
                        <a:pt x="1473" y="4208"/>
                        <a:pt x="1198" y="2136"/>
                        <a:pt x="1219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1823725" y="3870025"/>
                  <a:ext cx="111450" cy="2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9812" extrusionOk="0">
                      <a:moveTo>
                        <a:pt x="1708" y="1"/>
                      </a:moveTo>
                      <a:lnTo>
                        <a:pt x="1708" y="1"/>
                      </a:lnTo>
                      <a:cubicBezTo>
                        <a:pt x="721" y="581"/>
                        <a:pt x="332" y="2146"/>
                        <a:pt x="181" y="3248"/>
                      </a:cubicBezTo>
                      <a:cubicBezTo>
                        <a:pt x="1" y="4566"/>
                        <a:pt x="112" y="5888"/>
                        <a:pt x="225" y="7197"/>
                      </a:cubicBezTo>
                      <a:cubicBezTo>
                        <a:pt x="261" y="7621"/>
                        <a:pt x="513" y="8164"/>
                        <a:pt x="849" y="8164"/>
                      </a:cubicBezTo>
                      <a:cubicBezTo>
                        <a:pt x="912" y="8164"/>
                        <a:pt x="979" y="8144"/>
                        <a:pt x="1048" y="8100"/>
                      </a:cubicBezTo>
                      <a:cubicBezTo>
                        <a:pt x="915" y="6708"/>
                        <a:pt x="871" y="5308"/>
                        <a:pt x="915" y="3908"/>
                      </a:cubicBezTo>
                      <a:lnTo>
                        <a:pt x="915" y="3908"/>
                      </a:lnTo>
                      <a:cubicBezTo>
                        <a:pt x="1149" y="5230"/>
                        <a:pt x="1398" y="6571"/>
                        <a:pt x="1997" y="7745"/>
                      </a:cubicBezTo>
                      <a:cubicBezTo>
                        <a:pt x="2417" y="8569"/>
                        <a:pt x="3038" y="9308"/>
                        <a:pt x="3813" y="9765"/>
                      </a:cubicBezTo>
                      <a:cubicBezTo>
                        <a:pt x="3868" y="9797"/>
                        <a:pt x="3925" y="9812"/>
                        <a:pt x="3980" y="9812"/>
                      </a:cubicBezTo>
                      <a:cubicBezTo>
                        <a:pt x="4237" y="9812"/>
                        <a:pt x="4457" y="9500"/>
                        <a:pt x="4300" y="9243"/>
                      </a:cubicBezTo>
                      <a:cubicBezTo>
                        <a:pt x="3507" y="7947"/>
                        <a:pt x="2757" y="6621"/>
                        <a:pt x="2249" y="5173"/>
                      </a:cubicBezTo>
                      <a:cubicBezTo>
                        <a:pt x="1643" y="3448"/>
                        <a:pt x="1655" y="1810"/>
                        <a:pt x="1708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2101075" y="3904950"/>
                  <a:ext cx="172850" cy="1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5802" extrusionOk="0">
                      <a:moveTo>
                        <a:pt x="371" y="1"/>
                      </a:moveTo>
                      <a:lnTo>
                        <a:pt x="371" y="1"/>
                      </a:lnTo>
                      <a:cubicBezTo>
                        <a:pt x="1" y="1543"/>
                        <a:pt x="1760" y="3540"/>
                        <a:pt x="2842" y="4634"/>
                      </a:cubicBezTo>
                      <a:cubicBezTo>
                        <a:pt x="3555" y="5354"/>
                        <a:pt x="4846" y="5802"/>
                        <a:pt x="5707" y="5802"/>
                      </a:cubicBezTo>
                      <a:cubicBezTo>
                        <a:pt x="6015" y="5802"/>
                        <a:pt x="6268" y="5744"/>
                        <a:pt x="6420" y="5622"/>
                      </a:cubicBezTo>
                      <a:cubicBezTo>
                        <a:pt x="6637" y="5446"/>
                        <a:pt x="6913" y="5225"/>
                        <a:pt x="6276" y="4972"/>
                      </a:cubicBezTo>
                      <a:cubicBezTo>
                        <a:pt x="5472" y="4652"/>
                        <a:pt x="5092" y="4395"/>
                        <a:pt x="4321" y="3989"/>
                      </a:cubicBezTo>
                      <a:cubicBezTo>
                        <a:pt x="2553" y="3057"/>
                        <a:pt x="1357" y="1619"/>
                        <a:pt x="371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2056350" y="3900075"/>
                  <a:ext cx="184725" cy="1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9" h="6684" extrusionOk="0">
                      <a:moveTo>
                        <a:pt x="746" y="1"/>
                      </a:moveTo>
                      <a:lnTo>
                        <a:pt x="746" y="1"/>
                      </a:lnTo>
                      <a:cubicBezTo>
                        <a:pt x="1" y="1415"/>
                        <a:pt x="1667" y="3687"/>
                        <a:pt x="2720" y="4954"/>
                      </a:cubicBezTo>
                      <a:cubicBezTo>
                        <a:pt x="3520" y="5918"/>
                        <a:pt x="5302" y="6683"/>
                        <a:pt x="6291" y="6683"/>
                      </a:cubicBezTo>
                      <a:cubicBezTo>
                        <a:pt x="6465" y="6683"/>
                        <a:pt x="6614" y="6660"/>
                        <a:pt x="6729" y="6610"/>
                      </a:cubicBezTo>
                      <a:cubicBezTo>
                        <a:pt x="7020" y="6483"/>
                        <a:pt x="7389" y="6323"/>
                        <a:pt x="6690" y="5954"/>
                      </a:cubicBezTo>
                      <a:cubicBezTo>
                        <a:pt x="5810" y="5487"/>
                        <a:pt x="5413" y="5165"/>
                        <a:pt x="4587" y="4622"/>
                      </a:cubicBezTo>
                      <a:cubicBezTo>
                        <a:pt x="2696" y="3376"/>
                        <a:pt x="1580" y="1753"/>
                        <a:pt x="7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1927050" y="3890475"/>
                  <a:ext cx="131950" cy="2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8443" extrusionOk="0">
                      <a:moveTo>
                        <a:pt x="1010" y="0"/>
                      </a:moveTo>
                      <a:cubicBezTo>
                        <a:pt x="0" y="1484"/>
                        <a:pt x="899" y="4314"/>
                        <a:pt x="1510" y="5912"/>
                      </a:cubicBezTo>
                      <a:cubicBezTo>
                        <a:pt x="2008" y="7219"/>
                        <a:pt x="3563" y="8442"/>
                        <a:pt x="4409" y="8442"/>
                      </a:cubicBezTo>
                      <a:cubicBezTo>
                        <a:pt x="4487" y="8442"/>
                        <a:pt x="4560" y="8432"/>
                        <a:pt x="4625" y="8409"/>
                      </a:cubicBezTo>
                      <a:cubicBezTo>
                        <a:pt x="4912" y="8313"/>
                        <a:pt x="5277" y="8189"/>
                        <a:pt x="4755" y="7661"/>
                      </a:cubicBezTo>
                      <a:cubicBezTo>
                        <a:pt x="4096" y="6997"/>
                        <a:pt x="3828" y="6571"/>
                        <a:pt x="3237" y="5827"/>
                      </a:cubicBezTo>
                      <a:cubicBezTo>
                        <a:pt x="1883" y="4123"/>
                        <a:pt x="1306" y="2113"/>
                        <a:pt x="101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1965700" y="3912175"/>
                  <a:ext cx="174750" cy="1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7150" extrusionOk="0">
                      <a:moveTo>
                        <a:pt x="540" y="0"/>
                      </a:moveTo>
                      <a:cubicBezTo>
                        <a:pt x="1" y="1712"/>
                        <a:pt x="1678" y="4163"/>
                        <a:pt x="2723" y="5517"/>
                      </a:cubicBezTo>
                      <a:cubicBezTo>
                        <a:pt x="3467" y="6478"/>
                        <a:pt x="4955" y="7149"/>
                        <a:pt x="5863" y="7149"/>
                      </a:cubicBezTo>
                      <a:cubicBezTo>
                        <a:pt x="6098" y="7149"/>
                        <a:pt x="6294" y="7104"/>
                        <a:pt x="6428" y="7008"/>
                      </a:cubicBezTo>
                      <a:cubicBezTo>
                        <a:pt x="6675" y="6832"/>
                        <a:pt x="6989" y="6608"/>
                        <a:pt x="6337" y="6255"/>
                      </a:cubicBezTo>
                      <a:cubicBezTo>
                        <a:pt x="5514" y="5808"/>
                        <a:pt x="5134" y="5478"/>
                        <a:pt x="4354" y="4937"/>
                      </a:cubicBezTo>
                      <a:cubicBezTo>
                        <a:pt x="2565" y="3695"/>
                        <a:pt x="1432" y="1938"/>
                        <a:pt x="540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1993450" y="3912050"/>
                  <a:ext cx="228750" cy="13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5538" extrusionOk="0">
                      <a:moveTo>
                        <a:pt x="233" y="1"/>
                      </a:moveTo>
                      <a:lnTo>
                        <a:pt x="233" y="1"/>
                      </a:lnTo>
                      <a:cubicBezTo>
                        <a:pt x="0" y="1049"/>
                        <a:pt x="890" y="2246"/>
                        <a:pt x="1598" y="3002"/>
                      </a:cubicBezTo>
                      <a:cubicBezTo>
                        <a:pt x="2445" y="3906"/>
                        <a:pt x="3491" y="4602"/>
                        <a:pt x="4526" y="5290"/>
                      </a:cubicBezTo>
                      <a:cubicBezTo>
                        <a:pt x="4738" y="5431"/>
                        <a:pt x="5041" y="5538"/>
                        <a:pt x="5292" y="5538"/>
                      </a:cubicBezTo>
                      <a:cubicBezTo>
                        <a:pt x="5516" y="5538"/>
                        <a:pt x="5698" y="5453"/>
                        <a:pt x="5739" y="5232"/>
                      </a:cubicBezTo>
                      <a:cubicBezTo>
                        <a:pt x="4633" y="4512"/>
                        <a:pt x="3574" y="3721"/>
                        <a:pt x="2572" y="2864"/>
                      </a:cubicBezTo>
                      <a:lnTo>
                        <a:pt x="2572" y="2864"/>
                      </a:lnTo>
                      <a:cubicBezTo>
                        <a:pt x="3698" y="3475"/>
                        <a:pt x="4849" y="4084"/>
                        <a:pt x="6111" y="4344"/>
                      </a:cubicBezTo>
                      <a:cubicBezTo>
                        <a:pt x="6494" y="4423"/>
                        <a:pt x="6891" y="4466"/>
                        <a:pt x="7287" y="4466"/>
                      </a:cubicBezTo>
                      <a:cubicBezTo>
                        <a:pt x="7803" y="4466"/>
                        <a:pt x="8318" y="4393"/>
                        <a:pt x="8800" y="4231"/>
                      </a:cubicBezTo>
                      <a:cubicBezTo>
                        <a:pt x="9149" y="4115"/>
                        <a:pt x="9111" y="3622"/>
                        <a:pt x="8748" y="3575"/>
                      </a:cubicBezTo>
                      <a:cubicBezTo>
                        <a:pt x="7267" y="3381"/>
                        <a:pt x="5793" y="3139"/>
                        <a:pt x="4391" y="2653"/>
                      </a:cubicBezTo>
                      <a:cubicBezTo>
                        <a:pt x="2721" y="2073"/>
                        <a:pt x="1525" y="1101"/>
                        <a:pt x="233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497400" y="3660925"/>
                  <a:ext cx="67425" cy="1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7" h="7437" extrusionOk="0">
                      <a:moveTo>
                        <a:pt x="944" y="0"/>
                      </a:moveTo>
                      <a:cubicBezTo>
                        <a:pt x="0" y="1022"/>
                        <a:pt x="200" y="3467"/>
                        <a:pt x="384" y="4865"/>
                      </a:cubicBezTo>
                      <a:cubicBezTo>
                        <a:pt x="545" y="6084"/>
                        <a:pt x="1567" y="7437"/>
                        <a:pt x="2156" y="7437"/>
                      </a:cubicBezTo>
                      <a:cubicBezTo>
                        <a:pt x="2171" y="7437"/>
                        <a:pt x="2187" y="7436"/>
                        <a:pt x="2202" y="7434"/>
                      </a:cubicBezTo>
                      <a:cubicBezTo>
                        <a:pt x="2420" y="7405"/>
                        <a:pt x="2696" y="7371"/>
                        <a:pt x="2409" y="6852"/>
                      </a:cubicBezTo>
                      <a:cubicBezTo>
                        <a:pt x="2045" y="6199"/>
                        <a:pt x="1922" y="5807"/>
                        <a:pt x="1619" y="5102"/>
                      </a:cubicBezTo>
                      <a:cubicBezTo>
                        <a:pt x="925" y="3486"/>
                        <a:pt x="827" y="1761"/>
                        <a:pt x="94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1534525" y="3710275"/>
                  <a:ext cx="54400" cy="2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8499" extrusionOk="0">
                      <a:moveTo>
                        <a:pt x="1286" y="1"/>
                      </a:moveTo>
                      <a:lnTo>
                        <a:pt x="1286" y="1"/>
                      </a:lnTo>
                      <a:cubicBezTo>
                        <a:pt x="122" y="1176"/>
                        <a:pt x="1" y="3973"/>
                        <a:pt x="9" y="5572"/>
                      </a:cubicBezTo>
                      <a:cubicBezTo>
                        <a:pt x="16" y="6962"/>
                        <a:pt x="937" y="8499"/>
                        <a:pt x="1575" y="8499"/>
                      </a:cubicBezTo>
                      <a:cubicBezTo>
                        <a:pt x="1593" y="8499"/>
                        <a:pt x="1611" y="8497"/>
                        <a:pt x="1629" y="8495"/>
                      </a:cubicBezTo>
                      <a:cubicBezTo>
                        <a:pt x="1870" y="8461"/>
                        <a:pt x="2175" y="8419"/>
                        <a:pt x="1934" y="7828"/>
                      </a:cubicBezTo>
                      <a:cubicBezTo>
                        <a:pt x="1630" y="7084"/>
                        <a:pt x="1549" y="6637"/>
                        <a:pt x="1317" y="5832"/>
                      </a:cubicBezTo>
                      <a:cubicBezTo>
                        <a:pt x="786" y="3989"/>
                        <a:pt x="917" y="2016"/>
                        <a:pt x="128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06875" y="3623850"/>
                  <a:ext cx="76950" cy="2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8475" extrusionOk="0">
                      <a:moveTo>
                        <a:pt x="3077" y="0"/>
                      </a:moveTo>
                      <a:lnTo>
                        <a:pt x="3077" y="0"/>
                      </a:lnTo>
                      <a:cubicBezTo>
                        <a:pt x="1544" y="984"/>
                        <a:pt x="727" y="3737"/>
                        <a:pt x="343" y="5323"/>
                      </a:cubicBezTo>
                      <a:cubicBezTo>
                        <a:pt x="0" y="6741"/>
                        <a:pt x="651" y="8464"/>
                        <a:pt x="1356" y="8474"/>
                      </a:cubicBezTo>
                      <a:cubicBezTo>
                        <a:pt x="1377" y="8474"/>
                        <a:pt x="1398" y="8474"/>
                        <a:pt x="1419" y="8474"/>
                      </a:cubicBezTo>
                      <a:cubicBezTo>
                        <a:pt x="1671" y="8474"/>
                        <a:pt x="1950" y="8435"/>
                        <a:pt x="1847" y="7860"/>
                      </a:cubicBezTo>
                      <a:cubicBezTo>
                        <a:pt x="1704" y="7075"/>
                        <a:pt x="1728" y="6618"/>
                        <a:pt x="1677" y="5786"/>
                      </a:cubicBezTo>
                      <a:cubicBezTo>
                        <a:pt x="1562" y="3875"/>
                        <a:pt x="2187" y="1939"/>
                        <a:pt x="3077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463175" y="3635425"/>
                  <a:ext cx="65825" cy="2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9207" extrusionOk="0">
                      <a:moveTo>
                        <a:pt x="1802" y="0"/>
                      </a:moveTo>
                      <a:lnTo>
                        <a:pt x="1802" y="0"/>
                      </a:lnTo>
                      <a:cubicBezTo>
                        <a:pt x="279" y="601"/>
                        <a:pt x="54" y="3480"/>
                        <a:pt x="25" y="5168"/>
                      </a:cubicBezTo>
                      <a:cubicBezTo>
                        <a:pt x="0" y="6678"/>
                        <a:pt x="1211" y="8880"/>
                        <a:pt x="2035" y="9134"/>
                      </a:cubicBezTo>
                      <a:cubicBezTo>
                        <a:pt x="2145" y="9169"/>
                        <a:pt x="2267" y="9206"/>
                        <a:pt x="2363" y="9206"/>
                      </a:cubicBezTo>
                      <a:cubicBezTo>
                        <a:pt x="2538" y="9206"/>
                        <a:pt x="2632" y="9084"/>
                        <a:pt x="2443" y="8599"/>
                      </a:cubicBezTo>
                      <a:cubicBezTo>
                        <a:pt x="2070" y="7648"/>
                        <a:pt x="1978" y="7134"/>
                        <a:pt x="1699" y="6159"/>
                      </a:cubicBezTo>
                      <a:cubicBezTo>
                        <a:pt x="1062" y="3927"/>
                        <a:pt x="1279" y="1920"/>
                        <a:pt x="180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389775" y="3588600"/>
                  <a:ext cx="82800" cy="20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8342" extrusionOk="0">
                      <a:moveTo>
                        <a:pt x="3312" y="0"/>
                      </a:moveTo>
                      <a:lnTo>
                        <a:pt x="3312" y="0"/>
                      </a:lnTo>
                      <a:cubicBezTo>
                        <a:pt x="2384" y="92"/>
                        <a:pt x="1636" y="1149"/>
                        <a:pt x="1203" y="1938"/>
                      </a:cubicBezTo>
                      <a:cubicBezTo>
                        <a:pt x="686" y="2881"/>
                        <a:pt x="394" y="3933"/>
                        <a:pt x="107" y="4974"/>
                      </a:cubicBezTo>
                      <a:cubicBezTo>
                        <a:pt x="0" y="5360"/>
                        <a:pt x="66" y="5963"/>
                        <a:pt x="435" y="5963"/>
                      </a:cubicBezTo>
                      <a:cubicBezTo>
                        <a:pt x="450" y="5963"/>
                        <a:pt x="467" y="5962"/>
                        <a:pt x="484" y="5959"/>
                      </a:cubicBezTo>
                      <a:cubicBezTo>
                        <a:pt x="778" y="4852"/>
                        <a:pt x="1145" y="3765"/>
                        <a:pt x="1581" y="2706"/>
                      </a:cubicBezTo>
                      <a:lnTo>
                        <a:pt x="1581" y="2706"/>
                      </a:lnTo>
                      <a:cubicBezTo>
                        <a:pt x="1383" y="3800"/>
                        <a:pt x="1191" y="4915"/>
                        <a:pt x="1317" y="6027"/>
                      </a:cubicBezTo>
                      <a:cubicBezTo>
                        <a:pt x="1406" y="6804"/>
                        <a:pt x="1671" y="7591"/>
                        <a:pt x="2137" y="8216"/>
                      </a:cubicBezTo>
                      <a:cubicBezTo>
                        <a:pt x="2203" y="8304"/>
                        <a:pt x="2292" y="8342"/>
                        <a:pt x="2379" y="8342"/>
                      </a:cubicBezTo>
                      <a:cubicBezTo>
                        <a:pt x="2546" y="8342"/>
                        <a:pt x="2704" y="8200"/>
                        <a:pt x="2665" y="7994"/>
                      </a:cubicBezTo>
                      <a:cubicBezTo>
                        <a:pt x="2425" y="6721"/>
                        <a:pt x="2225" y="5438"/>
                        <a:pt x="2247" y="4149"/>
                      </a:cubicBezTo>
                      <a:cubicBezTo>
                        <a:pt x="2274" y="2613"/>
                        <a:pt x="2753" y="1365"/>
                        <a:pt x="3312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1644200" y="3792375"/>
                  <a:ext cx="120450" cy="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" h="11587" extrusionOk="0">
                      <a:moveTo>
                        <a:pt x="1810" y="1"/>
                      </a:moveTo>
                      <a:lnTo>
                        <a:pt x="1810" y="1"/>
                      </a:lnTo>
                      <a:cubicBezTo>
                        <a:pt x="1" y="1100"/>
                        <a:pt x="317" y="4809"/>
                        <a:pt x="634" y="6960"/>
                      </a:cubicBezTo>
                      <a:cubicBezTo>
                        <a:pt x="916" y="8884"/>
                        <a:pt x="2914" y="11416"/>
                        <a:pt x="4012" y="11559"/>
                      </a:cubicBezTo>
                      <a:cubicBezTo>
                        <a:pt x="4116" y="11572"/>
                        <a:pt x="4227" y="11587"/>
                        <a:pt x="4326" y="11587"/>
                      </a:cubicBezTo>
                      <a:cubicBezTo>
                        <a:pt x="4623" y="11587"/>
                        <a:pt x="4817" y="11458"/>
                        <a:pt x="4419" y="10789"/>
                      </a:cubicBezTo>
                      <a:cubicBezTo>
                        <a:pt x="3746" y="9662"/>
                        <a:pt x="3521" y="9028"/>
                        <a:pt x="2964" y="7851"/>
                      </a:cubicBezTo>
                      <a:cubicBezTo>
                        <a:pt x="1690" y="5154"/>
                        <a:pt x="1545" y="2556"/>
                        <a:pt x="1810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58850" y="3730300"/>
                  <a:ext cx="100875" cy="26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" h="10635" extrusionOk="0">
                      <a:moveTo>
                        <a:pt x="1582" y="1"/>
                      </a:moveTo>
                      <a:lnTo>
                        <a:pt x="1582" y="1"/>
                      </a:lnTo>
                      <a:cubicBezTo>
                        <a:pt x="0" y="1401"/>
                        <a:pt x="193" y="4888"/>
                        <a:pt x="419" y="6884"/>
                      </a:cubicBezTo>
                      <a:cubicBezTo>
                        <a:pt x="617" y="8638"/>
                        <a:pt x="2226" y="10634"/>
                        <a:pt x="3177" y="10634"/>
                      </a:cubicBezTo>
                      <a:cubicBezTo>
                        <a:pt x="3194" y="10634"/>
                        <a:pt x="3212" y="10633"/>
                        <a:pt x="3228" y="10632"/>
                      </a:cubicBezTo>
                      <a:cubicBezTo>
                        <a:pt x="3584" y="10604"/>
                        <a:pt x="4035" y="10569"/>
                        <a:pt x="3595" y="9817"/>
                      </a:cubicBezTo>
                      <a:cubicBezTo>
                        <a:pt x="3041" y="8868"/>
                        <a:pt x="2862" y="8306"/>
                        <a:pt x="2407" y="7287"/>
                      </a:cubicBezTo>
                      <a:cubicBezTo>
                        <a:pt x="1367" y="4953"/>
                        <a:pt x="1299" y="2496"/>
                        <a:pt x="1582" y="1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1596825" y="3742000"/>
                  <a:ext cx="183875" cy="2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5" h="9193" extrusionOk="0">
                      <a:moveTo>
                        <a:pt x="846" y="1"/>
                      </a:moveTo>
                      <a:cubicBezTo>
                        <a:pt x="1" y="887"/>
                        <a:pt x="164" y="2580"/>
                        <a:pt x="409" y="3736"/>
                      </a:cubicBezTo>
                      <a:cubicBezTo>
                        <a:pt x="704" y="5117"/>
                        <a:pt x="1315" y="6414"/>
                        <a:pt x="1921" y="7696"/>
                      </a:cubicBezTo>
                      <a:cubicBezTo>
                        <a:pt x="2099" y="8073"/>
                        <a:pt x="2502" y="8493"/>
                        <a:pt x="2844" y="8493"/>
                      </a:cubicBezTo>
                      <a:cubicBezTo>
                        <a:pt x="2952" y="8493"/>
                        <a:pt x="3053" y="8452"/>
                        <a:pt x="3139" y="8354"/>
                      </a:cubicBezTo>
                      <a:cubicBezTo>
                        <a:pt x="2483" y="6999"/>
                        <a:pt x="1917" y="5603"/>
                        <a:pt x="1443" y="4175"/>
                      </a:cubicBezTo>
                      <a:lnTo>
                        <a:pt x="1443" y="4175"/>
                      </a:lnTo>
                      <a:cubicBezTo>
                        <a:pt x="2183" y="5434"/>
                        <a:pt x="2948" y="6708"/>
                        <a:pt x="4025" y="7705"/>
                      </a:cubicBezTo>
                      <a:cubicBezTo>
                        <a:pt x="4781" y="8405"/>
                        <a:pt x="5720" y="8958"/>
                        <a:pt x="6718" y="9181"/>
                      </a:cubicBezTo>
                      <a:cubicBezTo>
                        <a:pt x="6751" y="9189"/>
                        <a:pt x="6784" y="9192"/>
                        <a:pt x="6815" y="9192"/>
                      </a:cubicBezTo>
                      <a:cubicBezTo>
                        <a:pt x="7165" y="9192"/>
                        <a:pt x="7354" y="8747"/>
                        <a:pt x="7054" y="8508"/>
                      </a:cubicBezTo>
                      <a:cubicBezTo>
                        <a:pt x="5723" y="7447"/>
                        <a:pt x="4426" y="6342"/>
                        <a:pt x="3343" y="5040"/>
                      </a:cubicBezTo>
                      <a:cubicBezTo>
                        <a:pt x="2054" y="3490"/>
                        <a:pt x="1459" y="1837"/>
                        <a:pt x="84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2122050" y="3846625"/>
                  <a:ext cx="131575" cy="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2944" extrusionOk="0">
                      <a:moveTo>
                        <a:pt x="5262" y="0"/>
                      </a:moveTo>
                      <a:lnTo>
                        <a:pt x="5262" y="0"/>
                      </a:lnTo>
                      <a:cubicBezTo>
                        <a:pt x="3810" y="32"/>
                        <a:pt x="535" y="1403"/>
                        <a:pt x="0" y="2944"/>
                      </a:cubicBezTo>
                      <a:cubicBezTo>
                        <a:pt x="1257" y="2278"/>
                        <a:pt x="2512" y="1655"/>
                        <a:pt x="3857" y="1221"/>
                      </a:cubicBezTo>
                      <a:cubicBezTo>
                        <a:pt x="4478" y="1020"/>
                        <a:pt x="5247" y="678"/>
                        <a:pt x="5262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19650" y="3804750"/>
                  <a:ext cx="171150" cy="1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6" h="4359" extrusionOk="0">
                      <a:moveTo>
                        <a:pt x="6521" y="0"/>
                      </a:moveTo>
                      <a:cubicBezTo>
                        <a:pt x="6455" y="0"/>
                        <a:pt x="6387" y="26"/>
                        <a:pt x="6330" y="84"/>
                      </a:cubicBezTo>
                      <a:cubicBezTo>
                        <a:pt x="5509" y="925"/>
                        <a:pt x="4658" y="1739"/>
                        <a:pt x="3683" y="2392"/>
                      </a:cubicBezTo>
                      <a:cubicBezTo>
                        <a:pt x="2521" y="3172"/>
                        <a:pt x="1326" y="3469"/>
                        <a:pt x="0" y="3766"/>
                      </a:cubicBezTo>
                      <a:cubicBezTo>
                        <a:pt x="419" y="4231"/>
                        <a:pt x="1169" y="4358"/>
                        <a:pt x="1865" y="4358"/>
                      </a:cubicBezTo>
                      <a:cubicBezTo>
                        <a:pt x="2125" y="4358"/>
                        <a:pt x="2377" y="4340"/>
                        <a:pt x="2601" y="4316"/>
                      </a:cubicBezTo>
                      <a:cubicBezTo>
                        <a:pt x="3588" y="4207"/>
                        <a:pt x="4535" y="3875"/>
                        <a:pt x="5470" y="3546"/>
                      </a:cubicBezTo>
                      <a:cubicBezTo>
                        <a:pt x="5832" y="3419"/>
                        <a:pt x="6268" y="3030"/>
                        <a:pt x="6001" y="2755"/>
                      </a:cubicBezTo>
                      <a:lnTo>
                        <a:pt x="6001" y="2755"/>
                      </a:lnTo>
                      <a:cubicBezTo>
                        <a:pt x="5010" y="3114"/>
                        <a:pt x="3997" y="3408"/>
                        <a:pt x="2968" y="3636"/>
                      </a:cubicBezTo>
                      <a:cubicBezTo>
                        <a:pt x="3895" y="3214"/>
                        <a:pt x="4833" y="2776"/>
                        <a:pt x="5595" y="2105"/>
                      </a:cubicBezTo>
                      <a:cubicBezTo>
                        <a:pt x="6129" y="1634"/>
                        <a:pt x="6571" y="1028"/>
                        <a:pt x="6783" y="360"/>
                      </a:cubicBezTo>
                      <a:cubicBezTo>
                        <a:pt x="6846" y="163"/>
                        <a:pt x="6689" y="0"/>
                        <a:pt x="6521" y="0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1929125" y="3791950"/>
                  <a:ext cx="184225" cy="10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" h="4024" extrusionOk="0">
                      <a:moveTo>
                        <a:pt x="6906" y="1"/>
                      </a:moveTo>
                      <a:cubicBezTo>
                        <a:pt x="6843" y="1"/>
                        <a:pt x="6774" y="19"/>
                        <a:pt x="6704" y="61"/>
                      </a:cubicBezTo>
                      <a:cubicBezTo>
                        <a:pt x="6126" y="403"/>
                        <a:pt x="5588" y="863"/>
                        <a:pt x="5036" y="1267"/>
                      </a:cubicBezTo>
                      <a:cubicBezTo>
                        <a:pt x="3661" y="2271"/>
                        <a:pt x="1596" y="3462"/>
                        <a:pt x="1" y="3954"/>
                      </a:cubicBezTo>
                      <a:cubicBezTo>
                        <a:pt x="222" y="4002"/>
                        <a:pt x="452" y="4024"/>
                        <a:pt x="689" y="4024"/>
                      </a:cubicBezTo>
                      <a:cubicBezTo>
                        <a:pt x="2713" y="4024"/>
                        <a:pt x="5248" y="2408"/>
                        <a:pt x="6742" y="1041"/>
                      </a:cubicBezTo>
                      <a:cubicBezTo>
                        <a:pt x="6881" y="916"/>
                        <a:pt x="7011" y="781"/>
                        <a:pt x="7132" y="639"/>
                      </a:cubicBezTo>
                      <a:cubicBezTo>
                        <a:pt x="7368" y="355"/>
                        <a:pt x="7187" y="1"/>
                        <a:pt x="6906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1974150" y="3823400"/>
                  <a:ext cx="163775" cy="8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3280" extrusionOk="0">
                      <a:moveTo>
                        <a:pt x="6083" y="0"/>
                      </a:moveTo>
                      <a:cubicBezTo>
                        <a:pt x="6028" y="0"/>
                        <a:pt x="5970" y="14"/>
                        <a:pt x="5913" y="46"/>
                      </a:cubicBezTo>
                      <a:cubicBezTo>
                        <a:pt x="5403" y="322"/>
                        <a:pt x="4939" y="703"/>
                        <a:pt x="4458" y="1035"/>
                      </a:cubicBezTo>
                      <a:cubicBezTo>
                        <a:pt x="3260" y="1858"/>
                        <a:pt x="1439" y="2820"/>
                        <a:pt x="0" y="3193"/>
                      </a:cubicBezTo>
                      <a:cubicBezTo>
                        <a:pt x="252" y="3252"/>
                        <a:pt x="515" y="3280"/>
                        <a:pt x="784" y="3280"/>
                      </a:cubicBezTo>
                      <a:cubicBezTo>
                        <a:pt x="2623" y="3280"/>
                        <a:pt x="4769" y="2002"/>
                        <a:pt x="6019" y="897"/>
                      </a:cubicBezTo>
                      <a:cubicBezTo>
                        <a:pt x="6137" y="794"/>
                        <a:pt x="6248" y="681"/>
                        <a:pt x="6349" y="561"/>
                      </a:cubicBezTo>
                      <a:cubicBezTo>
                        <a:pt x="6551" y="320"/>
                        <a:pt x="6348" y="0"/>
                        <a:pt x="6083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1698600" y="3813875"/>
                  <a:ext cx="105825" cy="2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0225" extrusionOk="0">
                      <a:moveTo>
                        <a:pt x="1238" y="0"/>
                      </a:moveTo>
                      <a:cubicBezTo>
                        <a:pt x="1" y="2664"/>
                        <a:pt x="1421" y="6929"/>
                        <a:pt x="2851" y="9426"/>
                      </a:cubicBezTo>
                      <a:cubicBezTo>
                        <a:pt x="2967" y="9633"/>
                        <a:pt x="3099" y="9831"/>
                        <a:pt x="3243" y="10018"/>
                      </a:cubicBezTo>
                      <a:cubicBezTo>
                        <a:pt x="3356" y="10162"/>
                        <a:pt x="3504" y="10224"/>
                        <a:pt x="3646" y="10224"/>
                      </a:cubicBezTo>
                      <a:cubicBezTo>
                        <a:pt x="3950" y="10224"/>
                        <a:pt x="4233" y="9943"/>
                        <a:pt x="4119" y="9575"/>
                      </a:cubicBezTo>
                      <a:cubicBezTo>
                        <a:pt x="3862" y="8748"/>
                        <a:pt x="3441" y="7949"/>
                        <a:pt x="3097" y="7143"/>
                      </a:cubicBezTo>
                      <a:cubicBezTo>
                        <a:pt x="2244" y="5139"/>
                        <a:pt x="1368" y="2191"/>
                        <a:pt x="1238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2172100" y="3876675"/>
                  <a:ext cx="153550" cy="4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2" h="1766" extrusionOk="0">
                      <a:moveTo>
                        <a:pt x="5792" y="1"/>
                      </a:moveTo>
                      <a:cubicBezTo>
                        <a:pt x="5736" y="1"/>
                        <a:pt x="5680" y="7"/>
                        <a:pt x="5629" y="17"/>
                      </a:cubicBezTo>
                      <a:cubicBezTo>
                        <a:pt x="3896" y="338"/>
                        <a:pt x="2177" y="718"/>
                        <a:pt x="473" y="1157"/>
                      </a:cubicBezTo>
                      <a:cubicBezTo>
                        <a:pt x="290" y="1204"/>
                        <a:pt x="136" y="1244"/>
                        <a:pt x="0" y="1372"/>
                      </a:cubicBezTo>
                      <a:cubicBezTo>
                        <a:pt x="326" y="1654"/>
                        <a:pt x="818" y="1766"/>
                        <a:pt x="1387" y="1766"/>
                      </a:cubicBezTo>
                      <a:cubicBezTo>
                        <a:pt x="2895" y="1766"/>
                        <a:pt x="4939" y="980"/>
                        <a:pt x="5821" y="529"/>
                      </a:cubicBezTo>
                      <a:cubicBezTo>
                        <a:pt x="5969" y="453"/>
                        <a:pt x="6141" y="317"/>
                        <a:pt x="6093" y="158"/>
                      </a:cubicBezTo>
                      <a:cubicBezTo>
                        <a:pt x="6055" y="38"/>
                        <a:pt x="5926" y="1"/>
                        <a:pt x="5792" y="1"/>
                      </a:cubicBezTo>
                      <a:close/>
                    </a:path>
                  </a:pathLst>
                </a:custGeom>
                <a:solidFill>
                  <a:srgbClr val="5B6F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2156100" y="3917825"/>
                  <a:ext cx="155650" cy="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983" extrusionOk="0">
                      <a:moveTo>
                        <a:pt x="3914" y="0"/>
                      </a:moveTo>
                      <a:cubicBezTo>
                        <a:pt x="2778" y="0"/>
                        <a:pt x="1642" y="26"/>
                        <a:pt x="507" y="76"/>
                      </a:cubicBezTo>
                      <a:cubicBezTo>
                        <a:pt x="318" y="84"/>
                        <a:pt x="159" y="90"/>
                        <a:pt x="0" y="188"/>
                      </a:cubicBezTo>
                      <a:cubicBezTo>
                        <a:pt x="455" y="789"/>
                        <a:pt x="1515" y="983"/>
                        <a:pt x="2641" y="983"/>
                      </a:cubicBezTo>
                      <a:cubicBezTo>
                        <a:pt x="3872" y="983"/>
                        <a:pt x="5182" y="751"/>
                        <a:pt x="5869" y="564"/>
                      </a:cubicBezTo>
                      <a:cubicBezTo>
                        <a:pt x="6030" y="520"/>
                        <a:pt x="6226" y="423"/>
                        <a:pt x="6212" y="256"/>
                      </a:cubicBezTo>
                      <a:cubicBezTo>
                        <a:pt x="6195" y="79"/>
                        <a:pt x="5965" y="28"/>
                        <a:pt x="5786" y="23"/>
                      </a:cubicBezTo>
                      <a:cubicBezTo>
                        <a:pt x="5162" y="8"/>
                        <a:pt x="4538" y="0"/>
                        <a:pt x="3914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1839850" y="3875875"/>
                  <a:ext cx="112000" cy="19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0" h="7675" extrusionOk="0">
                      <a:moveTo>
                        <a:pt x="1029" y="0"/>
                      </a:moveTo>
                      <a:lnTo>
                        <a:pt x="1029" y="0"/>
                      </a:lnTo>
                      <a:cubicBezTo>
                        <a:pt x="0" y="1839"/>
                        <a:pt x="2568" y="5968"/>
                        <a:pt x="3712" y="7388"/>
                      </a:cubicBezTo>
                      <a:cubicBezTo>
                        <a:pt x="3823" y="7527"/>
                        <a:pt x="3988" y="7674"/>
                        <a:pt x="4149" y="7674"/>
                      </a:cubicBezTo>
                      <a:cubicBezTo>
                        <a:pt x="4190" y="7674"/>
                        <a:pt x="4232" y="7665"/>
                        <a:pt x="4272" y="7643"/>
                      </a:cubicBezTo>
                      <a:cubicBezTo>
                        <a:pt x="4480" y="7529"/>
                        <a:pt x="4419" y="7219"/>
                        <a:pt x="4330" y="6998"/>
                      </a:cubicBezTo>
                      <a:cubicBezTo>
                        <a:pt x="3440" y="4818"/>
                        <a:pt x="2476" y="2672"/>
                        <a:pt x="1438" y="560"/>
                      </a:cubicBezTo>
                      <a:cubicBezTo>
                        <a:pt x="1327" y="334"/>
                        <a:pt x="1234" y="142"/>
                        <a:pt x="1029" y="0"/>
                      </a:cubicBezTo>
                      <a:close/>
                    </a:path>
                  </a:pathLst>
                </a:custGeom>
                <a:solidFill>
                  <a:srgbClr val="1A2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1430775" y="3569625"/>
                  <a:ext cx="745075" cy="3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3" h="14332" extrusionOk="0">
                      <a:moveTo>
                        <a:pt x="305" y="1"/>
                      </a:moveTo>
                      <a:cubicBezTo>
                        <a:pt x="236" y="1"/>
                        <a:pt x="168" y="26"/>
                        <a:pt x="114" y="77"/>
                      </a:cubicBezTo>
                      <a:cubicBezTo>
                        <a:pt x="3" y="184"/>
                        <a:pt x="0" y="360"/>
                        <a:pt x="108" y="471"/>
                      </a:cubicBezTo>
                      <a:cubicBezTo>
                        <a:pt x="2422" y="2882"/>
                        <a:pt x="4068" y="4572"/>
                        <a:pt x="5797" y="6036"/>
                      </a:cubicBezTo>
                      <a:cubicBezTo>
                        <a:pt x="6672" y="6781"/>
                        <a:pt x="7592" y="7474"/>
                        <a:pt x="8551" y="8110"/>
                      </a:cubicBezTo>
                      <a:cubicBezTo>
                        <a:pt x="9537" y="8764"/>
                        <a:pt x="10608" y="9387"/>
                        <a:pt x="11825" y="10014"/>
                      </a:cubicBezTo>
                      <a:cubicBezTo>
                        <a:pt x="13197" y="10722"/>
                        <a:pt x="14436" y="11304"/>
                        <a:pt x="15614" y="11796"/>
                      </a:cubicBezTo>
                      <a:cubicBezTo>
                        <a:pt x="17041" y="12391"/>
                        <a:pt x="18397" y="12865"/>
                        <a:pt x="19763" y="13243"/>
                      </a:cubicBezTo>
                      <a:cubicBezTo>
                        <a:pt x="22393" y="13972"/>
                        <a:pt x="25013" y="14331"/>
                        <a:pt x="27723" y="14331"/>
                      </a:cubicBezTo>
                      <a:cubicBezTo>
                        <a:pt x="28322" y="14331"/>
                        <a:pt x="28926" y="14314"/>
                        <a:pt x="29535" y="14278"/>
                      </a:cubicBezTo>
                      <a:cubicBezTo>
                        <a:pt x="29687" y="14270"/>
                        <a:pt x="29803" y="14140"/>
                        <a:pt x="29794" y="13988"/>
                      </a:cubicBezTo>
                      <a:cubicBezTo>
                        <a:pt x="29786" y="13841"/>
                        <a:pt x="29665" y="13728"/>
                        <a:pt x="29520" y="13728"/>
                      </a:cubicBezTo>
                      <a:cubicBezTo>
                        <a:pt x="29514" y="13728"/>
                        <a:pt x="29509" y="13728"/>
                        <a:pt x="29503" y="13729"/>
                      </a:cubicBezTo>
                      <a:cubicBezTo>
                        <a:pt x="28906" y="13763"/>
                        <a:pt x="28314" y="13780"/>
                        <a:pt x="27727" y="13780"/>
                      </a:cubicBezTo>
                      <a:cubicBezTo>
                        <a:pt x="25066" y="13780"/>
                        <a:pt x="22492" y="13427"/>
                        <a:pt x="19910" y="12712"/>
                      </a:cubicBezTo>
                      <a:cubicBezTo>
                        <a:pt x="17445" y="12030"/>
                        <a:pt x="15029" y="11046"/>
                        <a:pt x="12077" y="9524"/>
                      </a:cubicBezTo>
                      <a:cubicBezTo>
                        <a:pt x="9731" y="8315"/>
                        <a:pt x="7959" y="7146"/>
                        <a:pt x="6152" y="5616"/>
                      </a:cubicBezTo>
                      <a:cubicBezTo>
                        <a:pt x="4445" y="4169"/>
                        <a:pt x="2808" y="2488"/>
                        <a:pt x="506" y="88"/>
                      </a:cubicBezTo>
                      <a:cubicBezTo>
                        <a:pt x="452" y="30"/>
                        <a:pt x="379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2733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647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1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1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6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7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  <p:sldLayoutId id="214748372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269-guitar-png-imag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ngall.com/violin-pn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hyperlink" Target="https://www.pngall.com/first-place-png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jpeg"/><Relationship Id="rId7" Type="http://schemas.openxmlformats.org/officeDocument/2006/relationships/image" Target="../media/image3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first-place-png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hyperlink" Target="http://www.pngall.com/question-mark-pn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8503-blue-standing-photography-question-mark-royaltyfree-stock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8503-blue-standing-photography-question-mark-royaltyfree-stock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freepngimg.com/png/88503-blue-standing-photography-question-mark-royaltyfree-stock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C961F1-BB72-3739-64B0-7680AEF0D570}"/>
              </a:ext>
            </a:extLst>
          </p:cNvPr>
          <p:cNvSpPr txBox="1"/>
          <p:nvPr/>
        </p:nvSpPr>
        <p:spPr>
          <a:xfrm>
            <a:off x="3512128" y="2762907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5400" b="1"/>
              <a:t>よんでみよう！</a:t>
            </a:r>
          </a:p>
        </p:txBody>
      </p:sp>
      <p:pic>
        <p:nvPicPr>
          <p:cNvPr id="1026" name="Picture 2" descr="LOGO-2023-Great-Reading-Challenge ...">
            <a:extLst>
              <a:ext uri="{FF2B5EF4-FFF2-40B4-BE49-F238E27FC236}">
                <a16:creationId xmlns:a16="http://schemas.microsoft.com/office/drawing/2014/main" id="{14D0687C-78B1-6B4D-3B69-AD52EFEFA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56"/>
          <a:stretch/>
        </p:blipFill>
        <p:spPr bwMode="auto">
          <a:xfrm>
            <a:off x="4251367" y="162211"/>
            <a:ext cx="3179350" cy="248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C4CB9A-10D4-3B36-EB10-7D8776B11702}"/>
              </a:ext>
            </a:extLst>
          </p:cNvPr>
          <p:cNvSpPr txBox="1"/>
          <p:nvPr/>
        </p:nvSpPr>
        <p:spPr>
          <a:xfrm>
            <a:off x="3512128" y="3802705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15500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7327-047E-0B7F-E73D-61169E13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739" y="1110939"/>
            <a:ext cx="4579155" cy="792909"/>
          </a:xfrm>
        </p:spPr>
        <p:txBody>
          <a:bodyPr>
            <a:normAutofit/>
          </a:bodyPr>
          <a:lstStyle/>
          <a:p>
            <a:r>
              <a:rPr lang="en-US" dirty="0" err="1"/>
              <a:t>Let"s</a:t>
            </a:r>
            <a:r>
              <a:rPr lang="en-US" dirty="0"/>
              <a:t> review..</a:t>
            </a:r>
          </a:p>
        </p:txBody>
      </p:sp>
    </p:spTree>
    <p:extLst>
      <p:ext uri="{BB962C8B-B14F-4D97-AF65-F5344CB8AC3E}">
        <p14:creationId xmlns:p14="http://schemas.microsoft.com/office/powerpoint/2010/main" val="337970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3" y="564440"/>
            <a:ext cx="6511577" cy="43444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/>
          <p:cNvSpPr/>
          <p:nvPr/>
        </p:nvSpPr>
        <p:spPr>
          <a:xfrm>
            <a:off x="1" y="5101388"/>
            <a:ext cx="12192000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kumimoji="1"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GIVING DIRECTIONS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6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731727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2142308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473336" y="1267095"/>
            <a:ext cx="796835" cy="2756263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182887" y="232229"/>
            <a:ext cx="5129342" cy="1553028"/>
          </a:xfrm>
          <a:prstGeom prst="wedgeRoundRectCallout">
            <a:avLst>
              <a:gd name="adj1" fmla="val -36923"/>
              <a:gd name="adj2" fmla="val 67173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latin typeface="Comic Sans MS" panose="030F0702030302020204" pitchFamily="66" charset="0"/>
              </a:rPr>
              <a:t>GO STRAI</a:t>
            </a:r>
            <a:r>
              <a:rPr kumimoji="1"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T!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6731727" y="232229"/>
            <a:ext cx="5129342" cy="1553028"/>
          </a:xfrm>
          <a:prstGeom prst="wedgeRoundRectCallout">
            <a:avLst>
              <a:gd name="adj1" fmla="val 41611"/>
              <a:gd name="adj2" fmla="val 83086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RI</a:t>
            </a:r>
            <a:r>
              <a:rPr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lang="en-US" altLang="ja-JP" sz="4400" dirty="0">
                <a:latin typeface="Comic Sans MS" panose="030F0702030302020204" pitchFamily="66" charset="0"/>
              </a:rPr>
              <a:t>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182887" y="4209063"/>
            <a:ext cx="5129342" cy="1553028"/>
          </a:xfrm>
          <a:prstGeom prst="wedgeRoundRectCallout">
            <a:avLst>
              <a:gd name="adj1" fmla="val -42705"/>
              <a:gd name="adj2" fmla="val 75130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13" y="564440"/>
            <a:ext cx="6511577" cy="43444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/>
          <p:cNvSpPr/>
          <p:nvPr/>
        </p:nvSpPr>
        <p:spPr>
          <a:xfrm>
            <a:off x="1839269" y="5101388"/>
            <a:ext cx="8710863" cy="158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ONCE</a:t>
            </a:r>
            <a:r>
              <a:rPr lang="en-US" altLang="ja-JP" sz="80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</a:rPr>
              <a:t> MORE</a:t>
            </a:r>
            <a:endParaRPr kumimoji="1" lang="ja-JP" altLang="en-US" sz="8000" b="1" dirty="0">
              <a:ln>
                <a:solidFill>
                  <a:srgbClr val="FF00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曲折矢印 4"/>
          <p:cNvSpPr/>
          <p:nvPr/>
        </p:nvSpPr>
        <p:spPr>
          <a:xfrm>
            <a:off x="6731727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曲折矢印 6"/>
          <p:cNvSpPr/>
          <p:nvPr/>
        </p:nvSpPr>
        <p:spPr>
          <a:xfrm flipH="1">
            <a:off x="2142308" y="2285999"/>
            <a:ext cx="2869472" cy="1672046"/>
          </a:xfrm>
          <a:prstGeom prst="ben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473336" y="1267095"/>
            <a:ext cx="796835" cy="2756263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182887" y="232229"/>
            <a:ext cx="5129342" cy="1553028"/>
          </a:xfrm>
          <a:prstGeom prst="wedgeRoundRectCallout">
            <a:avLst>
              <a:gd name="adj1" fmla="val -36923"/>
              <a:gd name="adj2" fmla="val 67173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latin typeface="Comic Sans MS" panose="030F0702030302020204" pitchFamily="66" charset="0"/>
              </a:rPr>
              <a:t>GO STRAI</a:t>
            </a:r>
            <a:r>
              <a:rPr kumimoji="1"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T!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6731727" y="232229"/>
            <a:ext cx="5129342" cy="1553028"/>
          </a:xfrm>
          <a:prstGeom prst="wedgeRoundRectCallout">
            <a:avLst>
              <a:gd name="adj1" fmla="val 41611"/>
              <a:gd name="adj2" fmla="val 83086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RI</a:t>
            </a:r>
            <a:r>
              <a:rPr lang="en-US" altLang="ja-JP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GH</a:t>
            </a:r>
            <a:r>
              <a:rPr lang="en-US" altLang="ja-JP" sz="4400" dirty="0">
                <a:latin typeface="Comic Sans MS" panose="030F0702030302020204" pitchFamily="66" charset="0"/>
              </a:rPr>
              <a:t>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182887" y="4209063"/>
            <a:ext cx="5129342" cy="1553028"/>
          </a:xfrm>
          <a:prstGeom prst="wedgeRoundRectCallout">
            <a:avLst>
              <a:gd name="adj1" fmla="val -42705"/>
              <a:gd name="adj2" fmla="val 75130"/>
              <a:gd name="adj3" fmla="val 1666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400" dirty="0">
                <a:latin typeface="Comic Sans MS" panose="030F0702030302020204" pitchFamily="66" charset="0"/>
              </a:rPr>
              <a:t>TURN LEFT</a:t>
            </a:r>
            <a:r>
              <a:rPr kumimoji="1" lang="en-US" altLang="ja-JP" sz="4400" dirty="0">
                <a:latin typeface="Comic Sans MS" panose="030F0702030302020204" pitchFamily="66" charset="0"/>
              </a:rPr>
              <a:t>!</a:t>
            </a:r>
            <a:endParaRPr kumimoji="1" lang="ja-JP" alt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教室のイラスト | かわいいフリー素材集 いらすとや">
            <a:extLst>
              <a:ext uri="{FF2B5EF4-FFF2-40B4-BE49-F238E27FC236}">
                <a16:creationId xmlns:a16="http://schemas.microsoft.com/office/drawing/2014/main" id="{238A2776-5DB0-4466-A74F-D7CA766D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0" y="493486"/>
            <a:ext cx="4241121" cy="39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8B2BBA2-F680-42C1-8F85-6F6000F40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0" t="44000" r="34783" b="3164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dsイラスト／無料イラストなら「イラストAC」">
            <a:extLst>
              <a:ext uri="{FF2B5EF4-FFF2-40B4-BE49-F238E27FC236}">
                <a16:creationId xmlns:a16="http://schemas.microsoft.com/office/drawing/2014/main" id="{CA64DE2F-3927-4A6D-BA63-5BE16FD8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4" y="471624"/>
            <a:ext cx="4324350" cy="3238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BFEAC84-A27C-4D00-A09E-DB41549B9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98" t="70784" r="2185" b="4856"/>
          <a:stretch/>
        </p:blipFill>
        <p:spPr>
          <a:xfrm>
            <a:off x="6096000" y="322762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好調な芸術家のイラスト（女性） | かわいいフリー素材集 いらすとや">
            <a:extLst>
              <a:ext uri="{FF2B5EF4-FFF2-40B4-BE49-F238E27FC236}">
                <a16:creationId xmlns:a16="http://schemas.microsoft.com/office/drawing/2014/main" id="{40681CF1-10F9-4244-91D6-230709A4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なんば】Twitter復活！！＆来週のお知らせ | なんば校 通信制高校のヒューマンキャンパス高校">
            <a:extLst>
              <a:ext uri="{FF2B5EF4-FFF2-40B4-BE49-F238E27FC236}">
                <a16:creationId xmlns:a16="http://schemas.microsoft.com/office/drawing/2014/main" id="{908FDF0B-8549-4223-AFC3-ED5043EA1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7" y="3109686"/>
            <a:ext cx="3748314" cy="37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863EE4-269B-499B-B719-43FFFD20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32" t="44443" r="2351" b="31197"/>
          <a:stretch/>
        </p:blipFill>
        <p:spPr>
          <a:xfrm>
            <a:off x="6096000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コンピューターを使いこなす子供のイラスト（男の子） | かわいいフリー素材集 いらすとや">
            <a:extLst>
              <a:ext uri="{FF2B5EF4-FFF2-40B4-BE49-F238E27FC236}">
                <a16:creationId xmlns:a16="http://schemas.microsoft.com/office/drawing/2014/main" id="{198A821E-8653-4F36-9FFB-846A8EF9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" y="197020"/>
            <a:ext cx="4636238" cy="463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DDC226-E240-4BFD-ACEF-8D8A99F31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59" t="43558" r="13024" b="32082"/>
          <a:stretch/>
        </p:blipFill>
        <p:spPr>
          <a:xfrm>
            <a:off x="6096000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56E894-8D49-4353-8B25-288992AC8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2050" name="Picture 2" descr="アイランドキッチンのイラスト | かわいいフリー素材集 いらすとや">
            <a:extLst>
              <a:ext uri="{FF2B5EF4-FFF2-40B4-BE49-F238E27FC236}">
                <a16:creationId xmlns:a16="http://schemas.microsoft.com/office/drawing/2014/main" id="{859C6030-9244-40E8-A1F2-50D7C25E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1" y="1276350"/>
            <a:ext cx="43053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DF228210-1C65-13BB-8121-B3817159D0F4}"/>
              </a:ext>
            </a:extLst>
          </p:cNvPr>
          <p:cNvSpPr txBox="1">
            <a:spLocks/>
          </p:cNvSpPr>
          <p:nvPr/>
        </p:nvSpPr>
        <p:spPr>
          <a:xfrm>
            <a:off x="5190080" y="2959262"/>
            <a:ext cx="2169559" cy="27478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9600" dirty="0">
                <a:latin typeface="Mangal Pro"/>
                <a:ea typeface="Segoe UI Black"/>
                <a:cs typeface="Mangal Pro"/>
              </a:rPr>
              <a:t>e</a:t>
            </a:r>
            <a:endParaRPr lang="en-US" altLang="ja-JP" sz="9600" dirty="0">
              <a:latin typeface="Mangal Pro" panose="00000500000000000000" pitchFamily="2" charset="0"/>
              <a:ea typeface="Segoe UI Black"/>
              <a:cs typeface="Mangal Pro" panose="0000050000000000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5731D9-0674-8FB8-D713-B10D05591451}"/>
              </a:ext>
            </a:extLst>
          </p:cNvPr>
          <p:cNvSpPr txBox="1"/>
          <p:nvPr/>
        </p:nvSpPr>
        <p:spPr>
          <a:xfrm>
            <a:off x="5319995" y="4877340"/>
            <a:ext cx="204094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「エ」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3" name="テキスト ボックス 4">
            <a:extLst>
              <a:ext uri="{FF2B5EF4-FFF2-40B4-BE49-F238E27FC236}">
                <a16:creationId xmlns:a16="http://schemas.microsoft.com/office/drawing/2014/main" id="{46843C06-F5A6-D7AF-3013-6B4B86AF8C3F}"/>
              </a:ext>
            </a:extLst>
          </p:cNvPr>
          <p:cNvSpPr txBox="1"/>
          <p:nvPr/>
        </p:nvSpPr>
        <p:spPr>
          <a:xfrm>
            <a:off x="3487882" y="1308442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5617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394287-3587-468C-A0CE-7134A68F8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3074" name="Picture 2" descr="科学・理科の実験のイラスト（女の子） | かわいいフリー素材集 いらすとや">
            <a:extLst>
              <a:ext uri="{FF2B5EF4-FFF2-40B4-BE49-F238E27FC236}">
                <a16:creationId xmlns:a16="http://schemas.microsoft.com/office/drawing/2014/main" id="{F8A71C08-DA5E-465A-9404-2C79EDBB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1286419"/>
            <a:ext cx="5624442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5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E3C98D-D8BB-4EC6-B064-E65985B48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4098" name="Picture 2" descr="離れて食事をする人たちのイラスト | かわいいフリー素材集 いらすとや">
            <a:extLst>
              <a:ext uri="{FF2B5EF4-FFF2-40B4-BE49-F238E27FC236}">
                <a16:creationId xmlns:a16="http://schemas.microsoft.com/office/drawing/2014/main" id="{B134FC79-A08D-4C1E-8E82-BF7CDB24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28812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保健室の先生のイラスト | かわいいフリー素材集 いらすとや">
            <a:extLst>
              <a:ext uri="{FF2B5EF4-FFF2-40B4-BE49-F238E27FC236}">
                <a16:creationId xmlns:a16="http://schemas.microsoft.com/office/drawing/2014/main" id="{48F18478-2E8F-4BF9-91F4-DAEB3253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711"/>
            <a:ext cx="4752763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看護師・看護婦・ナースのイラスト | かわいいフリー素材集 いらすとや">
            <a:extLst>
              <a:ext uri="{FF2B5EF4-FFF2-40B4-BE49-F238E27FC236}">
                <a16:creationId xmlns:a16="http://schemas.microsoft.com/office/drawing/2014/main" id="{9556D487-0F7C-4095-9CB7-0EFCDD56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4" y="2652601"/>
            <a:ext cx="3701142" cy="42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6378FF9-0532-4C58-8377-BFD48678A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21" t="44000" r="23862" b="3164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いろいろな学校の教室のプレートのイラスト | かわいいフリー素材集 いらすとや">
            <a:extLst>
              <a:ext uri="{FF2B5EF4-FFF2-40B4-BE49-F238E27FC236}">
                <a16:creationId xmlns:a16="http://schemas.microsoft.com/office/drawing/2014/main" id="{36B5C506-A967-42C8-9472-71FA17B3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" y="340008"/>
            <a:ext cx="4564743" cy="24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並んだ教師のイラスト | かわいいフリー素材集 いらすとや">
            <a:extLst>
              <a:ext uri="{FF2B5EF4-FFF2-40B4-BE49-F238E27FC236}">
                <a16:creationId xmlns:a16="http://schemas.microsoft.com/office/drawing/2014/main" id="{0384555B-D6DE-4D75-9236-3D2DC87C6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9" r="50000"/>
          <a:stretch/>
        </p:blipFill>
        <p:spPr bwMode="auto">
          <a:xfrm>
            <a:off x="1727200" y="2278742"/>
            <a:ext cx="1465936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0D52042-6004-4120-8141-272D1CB62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42" t="19570" r="12941" b="56070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DDDD60-6192-43C5-9300-E638ABD11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1026" name="Picture 2" descr="オフィスのイラスト | かわいいフリー素材集 いらすとや">
            <a:extLst>
              <a:ext uri="{FF2B5EF4-FFF2-40B4-BE49-F238E27FC236}">
                <a16:creationId xmlns:a16="http://schemas.microsoft.com/office/drawing/2014/main" id="{C3F08B8C-0CFC-47BE-B68C-9CB64C67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6112522" cy="51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7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9C91AFF-A4F1-4E97-99C7-779FADEA8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6453382" y="275681"/>
            <a:ext cx="4704947" cy="6306638"/>
          </a:xfrm>
          <a:prstGeom prst="rect">
            <a:avLst/>
          </a:prstGeom>
        </p:spPr>
      </p:pic>
      <p:pic>
        <p:nvPicPr>
          <p:cNvPr id="1026" name="Picture 2" descr="職員室】の画像素材(40127441) | イラスト素材ならイメージナビ">
            <a:extLst>
              <a:ext uri="{FF2B5EF4-FFF2-40B4-BE49-F238E27FC236}">
                <a16:creationId xmlns:a16="http://schemas.microsoft.com/office/drawing/2014/main" id="{FB889F98-0324-4E63-821F-17A40006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7" y="922268"/>
            <a:ext cx="4409444" cy="4365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4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図書館の中のイラスト | かわいいフリー素材集 いらすとや">
            <a:extLst>
              <a:ext uri="{FF2B5EF4-FFF2-40B4-BE49-F238E27FC236}">
                <a16:creationId xmlns:a16="http://schemas.microsoft.com/office/drawing/2014/main" id="{98C7B8A6-13F1-4C6F-BF47-501AD134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141639"/>
            <a:ext cx="4633607" cy="40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191D47-9FE4-42DA-8D7B-D12378BA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0" t="19276" r="34783" b="56364"/>
          <a:stretch/>
        </p:blipFill>
        <p:spPr>
          <a:xfrm>
            <a:off x="5843782" y="275681"/>
            <a:ext cx="4704947" cy="63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体育館の室内のイラスト | かわいいフリー素材集 いらすとや">
            <a:extLst>
              <a:ext uri="{FF2B5EF4-FFF2-40B4-BE49-F238E27FC236}">
                <a16:creationId xmlns:a16="http://schemas.microsoft.com/office/drawing/2014/main" id="{E362AB8E-43B5-450D-8D9F-8C7E0968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9" y="1671510"/>
            <a:ext cx="4861817" cy="38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AC97D74-7548-425D-B05F-28C915EC5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932092" y="165228"/>
            <a:ext cx="4968137" cy="65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DD4103D-820E-4CF2-A403-92DABACB5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3" t="27352" r="28300" b="25075"/>
          <a:stretch/>
        </p:blipFill>
        <p:spPr>
          <a:xfrm>
            <a:off x="5932092" y="165228"/>
            <a:ext cx="4968137" cy="6527544"/>
          </a:xfrm>
          <a:prstGeom prst="rect">
            <a:avLst/>
          </a:prstGeom>
        </p:spPr>
      </p:pic>
      <p:pic>
        <p:nvPicPr>
          <p:cNvPr id="5122" name="Picture 2" descr="校庭・運動場のイラスト | かわいいフリー素材集 いらすとや">
            <a:extLst>
              <a:ext uri="{FF2B5EF4-FFF2-40B4-BE49-F238E27FC236}">
                <a16:creationId xmlns:a16="http://schemas.microsoft.com/office/drawing/2014/main" id="{CABF3741-FEED-42CB-A681-97791408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6349"/>
            <a:ext cx="5396416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1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5B3A62EA-5998-458E-BEE6-A6D86B49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336D32B-06C4-409D-B6DA-F98D0C9D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A7E35390-09F7-4B73-BDC2-478EFBC0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061315E9-0991-485B-9BB0-57367A13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0AE2D699-CE52-488E-99D2-24F2AEC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06590EBC-6CE3-44B7-A55F-264CE1E7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CF36250-D0CD-4F28-964F-5C9CD161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048771BC-EA42-4A6B-BEC0-44059617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40516497-5909-4A4F-869B-8ADDA5E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363B203-6E3F-4FC0-8796-C9D7965D9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752411F-C508-4CE5-B564-BDD02C80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C67E5EC-261C-421A-BB33-EA4677B14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829EB7A4-FA01-44CF-ABD9-ACE48E9D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8AE635C2-CBBB-4486-A445-D66F5029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A064-4B76-524D-32BA-79795D80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8CBFE0B6-F4DA-9576-F833-B101192984CF}"/>
              </a:ext>
            </a:extLst>
          </p:cNvPr>
          <p:cNvSpPr txBox="1">
            <a:spLocks/>
          </p:cNvSpPr>
          <p:nvPr/>
        </p:nvSpPr>
        <p:spPr>
          <a:xfrm>
            <a:off x="5190080" y="2959262"/>
            <a:ext cx="2169559" cy="27478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9600" dirty="0">
                <a:latin typeface="Mangal Pro"/>
                <a:ea typeface="Segoe UI Black"/>
                <a:cs typeface="Mangal Pro"/>
              </a:rPr>
              <a:t>e</a:t>
            </a:r>
            <a:endParaRPr lang="en-US" altLang="ja-JP" sz="9600" dirty="0">
              <a:latin typeface="Mangal Pro" panose="00000500000000000000" pitchFamily="2" charset="0"/>
              <a:ea typeface="Segoe UI Black"/>
              <a:cs typeface="Mangal Pro" panose="0000050000000000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6DC4E5-6683-607D-CF53-3BC626142D7C}"/>
              </a:ext>
            </a:extLst>
          </p:cNvPr>
          <p:cNvSpPr txBox="1"/>
          <p:nvPr/>
        </p:nvSpPr>
        <p:spPr>
          <a:xfrm>
            <a:off x="5319995" y="4877340"/>
            <a:ext cx="204094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「エ」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3" name="テキスト ボックス 4">
            <a:extLst>
              <a:ext uri="{FF2B5EF4-FFF2-40B4-BE49-F238E27FC236}">
                <a16:creationId xmlns:a16="http://schemas.microsoft.com/office/drawing/2014/main" id="{2142613E-C8DA-6130-B19F-8FDA43593CE2}"/>
              </a:ext>
            </a:extLst>
          </p:cNvPr>
          <p:cNvSpPr txBox="1"/>
          <p:nvPr/>
        </p:nvSpPr>
        <p:spPr>
          <a:xfrm>
            <a:off x="3487882" y="1308442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  <p:sp>
        <p:nvSpPr>
          <p:cNvPr id="4" name="タイトル 2">
            <a:extLst>
              <a:ext uri="{FF2B5EF4-FFF2-40B4-BE49-F238E27FC236}">
                <a16:creationId xmlns:a16="http://schemas.microsoft.com/office/drawing/2014/main" id="{9EE724C0-29A3-CECC-A759-FFE2892311E0}"/>
              </a:ext>
            </a:extLst>
          </p:cNvPr>
          <p:cNvSpPr txBox="1">
            <a:spLocks/>
          </p:cNvSpPr>
          <p:nvPr/>
        </p:nvSpPr>
        <p:spPr>
          <a:xfrm>
            <a:off x="3038441" y="2960989"/>
            <a:ext cx="2155920" cy="27588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9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b</a:t>
            </a:r>
            <a:endParaRPr lang="en-US" altLang="ja-JP" sz="9600">
              <a:solidFill>
                <a:srgbClr val="FFFFFF"/>
              </a:solidFill>
            </a:endParaRPr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8C608BB6-FC6C-FE2C-8100-54D0A1135613}"/>
              </a:ext>
            </a:extLst>
          </p:cNvPr>
          <p:cNvSpPr txBox="1">
            <a:spLocks/>
          </p:cNvSpPr>
          <p:nvPr/>
        </p:nvSpPr>
        <p:spPr>
          <a:xfrm>
            <a:off x="7356441" y="2946048"/>
            <a:ext cx="2155920" cy="27588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9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d</a:t>
            </a:r>
            <a:endParaRPr lang="en-US" altLang="ja-JP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90464-7D95-833A-85E8-073E6C4F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B59A23E5-6EE6-5CDD-75DE-810B1356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E0565AEC-2E90-1A46-D127-1B2B01175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D3BF3F52-E3E4-B577-6D43-4FF2968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F8852764-E05C-2271-5E05-80216ED8E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F18252A9-AA48-D3F1-0761-82EF88EE9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7BEACDAF-3348-7F56-1808-71CC07454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6394034A-F602-AD27-21EF-929CBB36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2D0D6E98-D077-1C00-2599-8EE685ECF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 descr="Help with solid fill">
            <a:extLst>
              <a:ext uri="{FF2B5EF4-FFF2-40B4-BE49-F238E27FC236}">
                <a16:creationId xmlns:a16="http://schemas.microsoft.com/office/drawing/2014/main" id="{D76513F5-FDBC-9E2A-31A0-B7A17BCE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698" r="12698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6CA2D79C-EA19-27CF-8FD7-F2BEAAE94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646F3455-F90F-C47C-2C04-D8777F411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CD98A2E6-FACF-30F9-CD3C-7E14CF567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75AE157B-E032-2A26-2F31-E75055438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26B8A92F-946B-7341-90F2-FEC04D409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103E-FFF6-A990-DCE2-6C710F99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9723D6F3-11B3-E935-2928-5AEDC641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69B34D73-40D8-AFB1-16C7-7877E7E6F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1EE39478-D59B-E7FB-9BC1-54FAFDD0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590DD970-F06C-298A-1E30-2B105CD6F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5D4D3BDC-92C6-240E-9B9A-C47B03461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38E76A57-9C57-0BC6-BC78-71AC67AA0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B0BDAAB7-A556-BAEE-7119-92D76E1B5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778A7D0D-C539-55AE-AFDB-75A62F4EC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3BA8B6DD-3134-0F7C-2BF5-FC83D769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36E6C3FB-7CD8-4216-F8D7-95A13421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C41DFAB2-4FB3-EBAA-8670-F33746497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671F512A-B408-0AAC-1D59-83D05B398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76B8B993-6FE5-09F8-8C5A-2D9BE0481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63E879E9-D1C9-830E-E574-1BDC98717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6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2746-B7F7-5BDF-38C1-ACAF805E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12B4A1C9-236C-F0B3-42FE-494B5F771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44ECF894-5C49-2598-C879-9ADB5E19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 descr="Help with solid fill">
            <a:extLst>
              <a:ext uri="{FF2B5EF4-FFF2-40B4-BE49-F238E27FC236}">
                <a16:creationId xmlns:a16="http://schemas.microsoft.com/office/drawing/2014/main" id="{88032B43-CE49-A1EB-6C31-55302BF6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698" r="12698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E530E496-744F-554B-2022-69693CD0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1337F52F-11B4-A557-9EA9-96A9F9BF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C20173A8-ED18-1777-782E-51EFDDD8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75A8A8F6-DEA8-4086-F6FA-852E48EAC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7136E708-A074-401C-DB2E-3C31AA48A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ED0A75CB-63CA-7607-FDE6-95DAA0B43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0012E53B-7DEB-3BC2-3269-8B8094F6D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B8071D26-6AA2-E5FC-5A5F-4AB873288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D074F39D-F834-EC8C-0E64-8D1D35511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9D2634AF-59EA-D3D1-2F88-5176BDB38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B0585952-C823-6BFE-EEA3-2D16F5078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0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711-8C79-B285-D66A-216160E4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95459E34-F18B-A1D7-EF8F-4F324CBD1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AEC07EC1-DAD6-D2A7-C953-5DA3DB0E7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0F390211-8457-1F59-DB0D-5A02849A3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10E1F80A-CA13-FDFA-B028-1639E1AF4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F240A6A8-2B41-8F85-42E2-E7B81227C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72E6ABFD-656A-C0EF-B7EC-134FF26B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3439321B-6B08-F1A6-0448-8ED9645B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94A03CD1-29E6-787B-347A-60A9E3FCB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F7744166-8D7F-9ABB-71F9-F57308944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D2DD2E0A-A06A-A0C7-032F-88F81D92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265CD01C-D572-FA63-AA83-958AAE19B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472599EA-444D-A173-96F2-B6EF00BA8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D570745A-0468-A06D-8A24-A1E04E83D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9864AA53-B6B8-C879-22C2-10E67064A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B80B-30CC-334C-4AAF-B9B5677F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F089737E-6149-4C14-7AA1-3C85E1576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096254E1-E4D8-F76B-A367-C1E890A25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FF8906EB-204E-1544-CAF0-0CDEBA76C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429726BD-C395-2DF8-0006-72A1D125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1309B3BC-1BE6-F05C-68A5-A618C5EF1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1899B171-A9FD-662A-D6FD-CC0A94CA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987F53C2-31C5-7A43-F29F-5FE63F858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 descr="Help with solid fill">
            <a:extLst>
              <a:ext uri="{FF2B5EF4-FFF2-40B4-BE49-F238E27FC236}">
                <a16:creationId xmlns:a16="http://schemas.microsoft.com/office/drawing/2014/main" id="{20BC3481-B1E2-BD32-ECE2-17B7C97A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698" r="12698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BB1D3261-D795-0572-CBDE-582000B04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EB389BD4-992A-A980-1A48-F7D40437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BDF21228-5998-9E86-CA65-B6CAC1322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4B89278D-D301-C808-D431-82C12E40B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ED738EBD-E620-98E6-7377-21457B659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D3C5749E-4B0D-10E0-7505-87995DEF1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EF451-5BC3-45CC-016C-BFB1DEFB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0CE22A35-7073-24CE-C608-8FD361866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D04623EB-C919-721B-4C9D-CD1C806E2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B2A28F78-235A-059E-E562-54676C6E6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72631B63-68A6-3145-3989-13AA36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611C0142-9BE1-7D5B-4C35-D99F3F651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BD548B52-80C8-84F6-A5A8-508927DD6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CAC5158F-0297-AB30-5E21-EA0A71B6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EC4357A5-C189-E6F2-2C30-D5EA9724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1A81F127-C8E8-E7F2-2A80-BEF1A0D5E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3437A79F-1CE0-7B68-AF24-5AB1CA16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E015C6CE-8C73-E3A0-D249-98566781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23E4BCFF-E5C5-8771-09AD-5821B1882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3A0BCB01-005A-0352-7F23-BE332D62E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042BC3A2-6059-6FA5-5507-0C02BE87E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5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6926-8560-1CAA-A537-698F22869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CB205C69-4ECC-BC49-ACCC-6FE5D7478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005CC684-A942-E2BD-B833-3CD41A1E3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CE55B25E-2386-4446-082D-731AB4DA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FAC19D15-6991-83AA-F347-B3C282D49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6DFD0DF0-C922-595B-18C0-47EEE88B9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B0BECD70-5891-C507-521D-F6501DCE8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19F02D93-82EC-47A4-C106-0783C207A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A0A4D807-46C9-3559-BCFB-370670BDC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F8ABB179-2211-C06E-CA73-737DB993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06E55180-84E3-9EBA-540C-6067B9196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79A3B241-8436-B488-A2ED-09328422E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 descr="Help with solid fill">
            <a:extLst>
              <a:ext uri="{FF2B5EF4-FFF2-40B4-BE49-F238E27FC236}">
                <a16:creationId xmlns:a16="http://schemas.microsoft.com/office/drawing/2014/main" id="{605A2055-FA27-8160-0FB8-43792F4E6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698" r="12698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96DDD9FD-ED65-AB65-A9E1-E8B3E9D45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ECD7935D-DCFC-E0F2-93BC-D14F5F4CD3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73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EEB11-7E6D-09DA-91EF-334596A0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ssroom">
            <a:extLst>
              <a:ext uri="{FF2B5EF4-FFF2-40B4-BE49-F238E27FC236}">
                <a16:creationId xmlns:a16="http://schemas.microsoft.com/office/drawing/2014/main" id="{0E29B0C9-2FCA-4CB6-2C86-318FE605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389023" y="199481"/>
            <a:ext cx="1600322" cy="2145115"/>
          </a:xfrm>
          <a:prstGeom prst="rect">
            <a:avLst/>
          </a:prstGeom>
        </p:spPr>
      </p:pic>
      <p:pic>
        <p:nvPicPr>
          <p:cNvPr id="23" name="music room">
            <a:extLst>
              <a:ext uri="{FF2B5EF4-FFF2-40B4-BE49-F238E27FC236}">
                <a16:creationId xmlns:a16="http://schemas.microsoft.com/office/drawing/2014/main" id="{5EE6EB43-E48F-EAE3-D93F-4A69884A6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336690" y="199481"/>
            <a:ext cx="1600322" cy="2145115"/>
          </a:xfrm>
          <a:prstGeom prst="rect">
            <a:avLst/>
          </a:prstGeom>
        </p:spPr>
      </p:pic>
      <p:pic>
        <p:nvPicPr>
          <p:cNvPr id="24" name="arts and crafts">
            <a:extLst>
              <a:ext uri="{FF2B5EF4-FFF2-40B4-BE49-F238E27FC236}">
                <a16:creationId xmlns:a16="http://schemas.microsoft.com/office/drawing/2014/main" id="{8EFE0CDD-F8C0-7D9A-6E33-9EB9831E8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284357" y="199481"/>
            <a:ext cx="1600322" cy="2145115"/>
          </a:xfrm>
          <a:prstGeom prst="rect">
            <a:avLst/>
          </a:prstGeom>
        </p:spPr>
      </p:pic>
      <p:pic>
        <p:nvPicPr>
          <p:cNvPr id="25" name="computer">
            <a:extLst>
              <a:ext uri="{FF2B5EF4-FFF2-40B4-BE49-F238E27FC236}">
                <a16:creationId xmlns:a16="http://schemas.microsoft.com/office/drawing/2014/main" id="{89913186-6F3D-120B-C02C-0F2C7CF8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232024" y="199481"/>
            <a:ext cx="1600322" cy="2145115"/>
          </a:xfrm>
          <a:prstGeom prst="rect">
            <a:avLst/>
          </a:prstGeom>
        </p:spPr>
      </p:pic>
      <p:pic>
        <p:nvPicPr>
          <p:cNvPr id="26" name="cooking room">
            <a:extLst>
              <a:ext uri="{FF2B5EF4-FFF2-40B4-BE49-F238E27FC236}">
                <a16:creationId xmlns:a16="http://schemas.microsoft.com/office/drawing/2014/main" id="{AC5FFE96-39C1-2FA3-5F34-C872DF73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0" t="70073" r="13083" b="5567"/>
          <a:stretch/>
        </p:blipFill>
        <p:spPr>
          <a:xfrm>
            <a:off x="6296666" y="4686706"/>
            <a:ext cx="1471033" cy="1971813"/>
          </a:xfrm>
          <a:prstGeom prst="rect">
            <a:avLst/>
          </a:prstGeom>
        </p:spPr>
      </p:pic>
      <p:pic>
        <p:nvPicPr>
          <p:cNvPr id="27" name="science room">
            <a:extLst>
              <a:ext uri="{FF2B5EF4-FFF2-40B4-BE49-F238E27FC236}">
                <a16:creationId xmlns:a16="http://schemas.microsoft.com/office/drawing/2014/main" id="{2EFEE198-1605-7E0E-47BD-7867931F9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155868" y="199481"/>
            <a:ext cx="1600322" cy="2145115"/>
          </a:xfrm>
          <a:prstGeom prst="rect">
            <a:avLst/>
          </a:prstGeom>
        </p:spPr>
      </p:pic>
      <p:pic>
        <p:nvPicPr>
          <p:cNvPr id="28" name="lunch room">
            <a:extLst>
              <a:ext uri="{FF2B5EF4-FFF2-40B4-BE49-F238E27FC236}">
                <a16:creationId xmlns:a16="http://schemas.microsoft.com/office/drawing/2014/main" id="{D38831CF-F12B-3265-0D58-A9115B6D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1" t="70073" r="34842" b="5567"/>
          <a:stretch/>
        </p:blipFill>
        <p:spPr>
          <a:xfrm>
            <a:off x="4349001" y="4686706"/>
            <a:ext cx="1471033" cy="1971813"/>
          </a:xfrm>
          <a:prstGeom prst="rect">
            <a:avLst/>
          </a:prstGeom>
        </p:spPr>
      </p:pic>
      <p:pic>
        <p:nvPicPr>
          <p:cNvPr id="29" name="school nurse's office">
            <a:extLst>
              <a:ext uri="{FF2B5EF4-FFF2-40B4-BE49-F238E27FC236}">
                <a16:creationId xmlns:a16="http://schemas.microsoft.com/office/drawing/2014/main" id="{8CEDEEC7-60AC-556E-20BC-E88DD6A6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336690" y="2462619"/>
            <a:ext cx="1600321" cy="2145114"/>
          </a:xfrm>
          <a:prstGeom prst="rect">
            <a:avLst/>
          </a:prstGeom>
        </p:spPr>
      </p:pic>
      <p:pic>
        <p:nvPicPr>
          <p:cNvPr id="30" name="school principal's office">
            <a:extLst>
              <a:ext uri="{FF2B5EF4-FFF2-40B4-BE49-F238E27FC236}">
                <a16:creationId xmlns:a16="http://schemas.microsoft.com/office/drawing/2014/main" id="{28FE6CE2-5819-3AE6-9351-C371060B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4284357" y="2462619"/>
            <a:ext cx="1600322" cy="2145114"/>
          </a:xfrm>
          <a:prstGeom prst="rect">
            <a:avLst/>
          </a:prstGeom>
        </p:spPr>
      </p:pic>
      <p:pic>
        <p:nvPicPr>
          <p:cNvPr id="31" name="school office">
            <a:extLst>
              <a:ext uri="{FF2B5EF4-FFF2-40B4-BE49-F238E27FC236}">
                <a16:creationId xmlns:a16="http://schemas.microsoft.com/office/drawing/2014/main" id="{10DDD5C7-5BD3-93E9-BEFB-8A3A546D0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19129" r="2351" b="56511"/>
          <a:stretch/>
        </p:blipFill>
        <p:spPr>
          <a:xfrm>
            <a:off x="6232023" y="2462620"/>
            <a:ext cx="1600320" cy="2145113"/>
          </a:xfrm>
          <a:prstGeom prst="rect">
            <a:avLst/>
          </a:prstGeom>
        </p:spPr>
      </p:pic>
      <p:pic>
        <p:nvPicPr>
          <p:cNvPr id="32" name="teacher's office">
            <a:extLst>
              <a:ext uri="{FF2B5EF4-FFF2-40B4-BE49-F238E27FC236}">
                <a16:creationId xmlns:a16="http://schemas.microsoft.com/office/drawing/2014/main" id="{ED22D0B1-D0A7-C211-6D3A-D68DDF37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8179684" y="2462620"/>
            <a:ext cx="1600321" cy="2145113"/>
          </a:xfrm>
          <a:prstGeom prst="rect">
            <a:avLst/>
          </a:prstGeom>
        </p:spPr>
      </p:pic>
      <p:pic>
        <p:nvPicPr>
          <p:cNvPr id="33" name="library">
            <a:extLst>
              <a:ext uri="{FF2B5EF4-FFF2-40B4-BE49-F238E27FC236}">
                <a16:creationId xmlns:a16="http://schemas.microsoft.com/office/drawing/2014/main" id="{446A3231-B9F8-FA2B-08A6-133E389E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10100243" y="2483992"/>
            <a:ext cx="1645548" cy="2205736"/>
          </a:xfrm>
          <a:prstGeom prst="rect">
            <a:avLst/>
          </a:prstGeom>
        </p:spPr>
      </p:pic>
      <p:pic>
        <p:nvPicPr>
          <p:cNvPr id="35" name="gym">
            <a:extLst>
              <a:ext uri="{FF2B5EF4-FFF2-40B4-BE49-F238E27FC236}">
                <a16:creationId xmlns:a16="http://schemas.microsoft.com/office/drawing/2014/main" id="{F222AB7E-1EC4-4E48-75DD-DC95B72C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395245" y="2483992"/>
            <a:ext cx="1594098" cy="2094456"/>
          </a:xfrm>
          <a:prstGeom prst="rect">
            <a:avLst/>
          </a:prstGeom>
        </p:spPr>
      </p:pic>
      <p:pic>
        <p:nvPicPr>
          <p:cNvPr id="36" name="plaground">
            <a:extLst>
              <a:ext uri="{FF2B5EF4-FFF2-40B4-BE49-F238E27FC236}">
                <a16:creationId xmlns:a16="http://schemas.microsoft.com/office/drawing/2014/main" id="{186C80DB-0BC1-BA98-5927-E4A424FEF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632653" cy="2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30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16CC3-3941-628A-0674-BDA4B2C98FBE}"/>
              </a:ext>
            </a:extLst>
          </p:cNvPr>
          <p:cNvSpPr txBox="1"/>
          <p:nvPr/>
        </p:nvSpPr>
        <p:spPr>
          <a:xfrm>
            <a:off x="3765176" y="2480234"/>
            <a:ext cx="5103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your textbook on page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1C6ED-2684-2E14-2913-75450B1B5A7D}"/>
              </a:ext>
            </a:extLst>
          </p:cNvPr>
          <p:cNvSpPr txBox="1"/>
          <p:nvPr/>
        </p:nvSpPr>
        <p:spPr>
          <a:xfrm>
            <a:off x="3316941" y="3249704"/>
            <a:ext cx="5103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Listen and write your answers on the box.</a:t>
            </a:r>
          </a:p>
        </p:txBody>
      </p:sp>
    </p:spTree>
    <p:extLst>
      <p:ext uri="{BB962C8B-B14F-4D97-AF65-F5344CB8AC3E}">
        <p14:creationId xmlns:p14="http://schemas.microsoft.com/office/powerpoint/2010/main" val="273755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06A0B-4A6F-EBD4-C248-63194FC002C0}"/>
              </a:ext>
            </a:extLst>
          </p:cNvPr>
          <p:cNvSpPr txBox="1"/>
          <p:nvPr/>
        </p:nvSpPr>
        <p:spPr>
          <a:xfrm>
            <a:off x="1090705" y="911411"/>
            <a:ext cx="1110278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/>
              <a:t>What's his name? </a:t>
            </a:r>
            <a:r>
              <a:rPr lang="ja-JP" altLang="en-US" sz="4000">
                <a:ea typeface="+mn-lt"/>
                <a:cs typeface="+mn-lt"/>
              </a:rPr>
              <a:t>かれのなまえはなんですか?</a:t>
            </a:r>
            <a:endParaRPr lang="en-US" altLang="ja-JP" sz="40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6155-FCD2-FA47-298D-A488624B5313}"/>
              </a:ext>
            </a:extLst>
          </p:cNvPr>
          <p:cNvSpPr txBox="1"/>
          <p:nvPr/>
        </p:nvSpPr>
        <p:spPr>
          <a:xfrm>
            <a:off x="1090705" y="2233706"/>
            <a:ext cx="109160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2. What's his favorite place?</a:t>
            </a:r>
          </a:p>
          <a:p>
            <a:r>
              <a:rPr lang="ja-JP" altLang="en-US" sz="4000">
                <a:ea typeface="+mn-lt"/>
                <a:cs typeface="+mn-lt"/>
              </a:rPr>
              <a:t>かれのいちばんすきなばしょはどこですか</a:t>
            </a:r>
            <a:r>
              <a:rPr lang="en-US" sz="4000" dirty="0">
                <a:ea typeface="+mn-lt"/>
                <a:cs typeface="+mn-lt"/>
              </a:rPr>
              <a:t>。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6781E-9F61-EB35-2561-DE2F949B829C}"/>
              </a:ext>
            </a:extLst>
          </p:cNvPr>
          <p:cNvSpPr txBox="1"/>
          <p:nvPr/>
        </p:nvSpPr>
        <p:spPr>
          <a:xfrm>
            <a:off x="1180352" y="4220882"/>
            <a:ext cx="109309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3. What can he do in this place?</a:t>
            </a:r>
          </a:p>
          <a:p>
            <a:r>
              <a:rPr lang="ja-JP" altLang="en-US" sz="4000">
                <a:ea typeface="+mn-lt"/>
                <a:cs typeface="+mn-lt"/>
              </a:rPr>
              <a:t>そこでなにができますか</a:t>
            </a:r>
            <a:r>
              <a:rPr lang="en-US" sz="4000" dirty="0">
                <a:ea typeface="+mn-lt"/>
                <a:cs typeface="+mn-lt"/>
              </a:rPr>
              <a:t>。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7304-5575-A0AD-2438-57338ADEAA77}"/>
              </a:ext>
            </a:extLst>
          </p:cNvPr>
          <p:cNvSpPr txBox="1"/>
          <p:nvPr/>
        </p:nvSpPr>
        <p:spPr>
          <a:xfrm>
            <a:off x="2749176" y="157629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accent3"/>
                </a:solidFill>
              </a:rPr>
              <a:t>James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5B44F-46C5-E31A-4C45-06D01669ACBD}"/>
              </a:ext>
            </a:extLst>
          </p:cNvPr>
          <p:cNvSpPr txBox="1"/>
          <p:nvPr/>
        </p:nvSpPr>
        <p:spPr>
          <a:xfrm>
            <a:off x="2861235" y="357094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Music room</a:t>
            </a:r>
            <a:endParaRPr lang="en-US" dirty="0"/>
          </a:p>
        </p:txBody>
      </p:sp>
      <p:pic>
        <p:nvPicPr>
          <p:cNvPr id="10" name="Picture 9" descr="A close up of a guitar&#10;&#10;AI-generated content may be incorrect.">
            <a:extLst>
              <a:ext uri="{FF2B5EF4-FFF2-40B4-BE49-F238E27FC236}">
                <a16:creationId xmlns:a16="http://schemas.microsoft.com/office/drawing/2014/main" id="{E733C5FC-1B97-C22B-F9EC-6BF556AF1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6159" y="4683311"/>
            <a:ext cx="1440741" cy="1727200"/>
          </a:xfrm>
          <a:prstGeom prst="rect">
            <a:avLst/>
          </a:prstGeom>
        </p:spPr>
      </p:pic>
      <p:pic>
        <p:nvPicPr>
          <p:cNvPr id="13" name="Picture 12" descr="Piano Digital De Cauda Roland GP-6 PE">
            <a:extLst>
              <a:ext uri="{FF2B5EF4-FFF2-40B4-BE49-F238E27FC236}">
                <a16:creationId xmlns:a16="http://schemas.microsoft.com/office/drawing/2014/main" id="{FC1E5B84-CE9D-7E73-CFCE-E9415BE5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958" y="4347134"/>
            <a:ext cx="2011084" cy="2033495"/>
          </a:xfrm>
          <a:prstGeom prst="rect">
            <a:avLst/>
          </a:prstGeom>
        </p:spPr>
      </p:pic>
      <p:pic>
        <p:nvPicPr>
          <p:cNvPr id="14" name="Picture 13" descr="A close up of a violin&#10;&#10;AI-generated content may be incorrect.">
            <a:extLst>
              <a:ext uri="{FF2B5EF4-FFF2-40B4-BE49-F238E27FC236}">
                <a16:creationId xmlns:a16="http://schemas.microsoft.com/office/drawing/2014/main" id="{B29554AE-1C86-5AB9-DA49-FE1588CFF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91219" y="4984749"/>
            <a:ext cx="1498974" cy="16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2064B-BE5D-0CC6-7E98-1AB5A9FD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539AE3CF-8EC0-594A-67CE-8EFB1D8C3F2F}"/>
              </a:ext>
            </a:extLst>
          </p:cNvPr>
          <p:cNvSpPr txBox="1">
            <a:spLocks/>
          </p:cNvSpPr>
          <p:nvPr/>
        </p:nvSpPr>
        <p:spPr>
          <a:xfrm>
            <a:off x="5190080" y="2959262"/>
            <a:ext cx="2169559" cy="27478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9600" dirty="0">
                <a:latin typeface="Mangal Pro"/>
                <a:ea typeface="Segoe UI Black"/>
                <a:cs typeface="Mangal Pro"/>
              </a:rPr>
              <a:t>ee</a:t>
            </a:r>
            <a:endParaRPr lang="en-US" altLang="ja-JP" sz="9600" dirty="0">
              <a:latin typeface="Mangal Pro" panose="00000500000000000000" pitchFamily="2" charset="0"/>
              <a:ea typeface="Segoe UI Black"/>
              <a:cs typeface="Mangal Pro" panose="0000050000000000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63392-61CD-40AE-0181-F3B3C84B7F06}"/>
              </a:ext>
            </a:extLst>
          </p:cNvPr>
          <p:cNvSpPr txBox="1"/>
          <p:nvPr/>
        </p:nvSpPr>
        <p:spPr>
          <a:xfrm>
            <a:off x="5319995" y="4877340"/>
            <a:ext cx="142218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3" name="テキスト ボックス 4">
            <a:extLst>
              <a:ext uri="{FF2B5EF4-FFF2-40B4-BE49-F238E27FC236}">
                <a16:creationId xmlns:a16="http://schemas.microsoft.com/office/drawing/2014/main" id="{86D6B60E-50CC-9A54-4469-522753D879BF}"/>
              </a:ext>
            </a:extLst>
          </p:cNvPr>
          <p:cNvSpPr txBox="1"/>
          <p:nvPr/>
        </p:nvSpPr>
        <p:spPr>
          <a:xfrm>
            <a:off x="3487882" y="1308442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10317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 of 16 School Thing Representing Different Subjects Stock Vector ...">
            <a:extLst>
              <a:ext uri="{FF2B5EF4-FFF2-40B4-BE49-F238E27FC236}">
                <a16:creationId xmlns:a16="http://schemas.microsoft.com/office/drawing/2014/main" id="{F0309A7A-0057-F3F4-77E9-185C7CF6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6" b="6409"/>
          <a:stretch>
            <a:fillRect/>
          </a:stretch>
        </p:blipFill>
        <p:spPr>
          <a:xfrm>
            <a:off x="1803657" y="21666"/>
            <a:ext cx="7643395" cy="6837465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2118" y="2087317"/>
            <a:ext cx="535435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/>
                <a:cs typeface="Mangal Pro"/>
              </a:rPr>
              <a:t>School Subjects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094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44FF8388-5064-C10E-9101-FC22E013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2" t="16073" r="69830" b="59543"/>
          <a:stretch>
            <a:fillRect/>
          </a:stretch>
        </p:blipFill>
        <p:spPr>
          <a:xfrm>
            <a:off x="668579" y="209177"/>
            <a:ext cx="3060099" cy="1995389"/>
          </a:xfrm>
          <a:prstGeom prst="rect">
            <a:avLst/>
          </a:prstGeom>
        </p:spPr>
      </p:pic>
      <p:pic>
        <p:nvPicPr>
          <p:cNvPr id="3" name="Picture 2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734C44B3-4DFF-E60E-26BE-408E52522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67" t="16256" r="49483" b="59361"/>
          <a:stretch>
            <a:fillRect/>
          </a:stretch>
        </p:blipFill>
        <p:spPr>
          <a:xfrm>
            <a:off x="3948167" y="209177"/>
            <a:ext cx="2733473" cy="1995357"/>
          </a:xfrm>
          <a:prstGeom prst="rect">
            <a:avLst/>
          </a:prstGeom>
        </p:spPr>
      </p:pic>
      <p:pic>
        <p:nvPicPr>
          <p:cNvPr id="5" name="Picture 4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77D07168-6262-EF37-8532-79DC618D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30" t="15970" r="28291" b="59601"/>
          <a:stretch>
            <a:fillRect/>
          </a:stretch>
        </p:blipFill>
        <p:spPr>
          <a:xfrm>
            <a:off x="7188419" y="217715"/>
            <a:ext cx="2736986" cy="1999186"/>
          </a:xfrm>
          <a:prstGeom prst="rect">
            <a:avLst/>
          </a:prstGeom>
        </p:spPr>
      </p:pic>
      <p:pic>
        <p:nvPicPr>
          <p:cNvPr id="6" name="Picture 5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6F141514-0584-ED87-4F16-527EB6BA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91" t="15969" r="6016" b="59601"/>
          <a:stretch>
            <a:fillRect/>
          </a:stretch>
        </p:blipFill>
        <p:spPr>
          <a:xfrm>
            <a:off x="2201268" y="2218307"/>
            <a:ext cx="2738670" cy="1999251"/>
          </a:xfrm>
          <a:prstGeom prst="rect">
            <a:avLst/>
          </a:prstGeom>
        </p:spPr>
      </p:pic>
      <p:pic>
        <p:nvPicPr>
          <p:cNvPr id="7" name="Picture 6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A3D32295-C08B-C29C-4F19-FF5A4A51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58" t="39163" r="27549" b="36407"/>
          <a:stretch>
            <a:fillRect/>
          </a:stretch>
        </p:blipFill>
        <p:spPr>
          <a:xfrm>
            <a:off x="5451431" y="2218307"/>
            <a:ext cx="2738633" cy="1999235"/>
          </a:xfrm>
          <a:prstGeom prst="rect">
            <a:avLst/>
          </a:prstGeom>
        </p:spPr>
      </p:pic>
      <p:pic>
        <p:nvPicPr>
          <p:cNvPr id="8" name="Picture 7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E1FABBFD-7587-05E8-B01D-2A395F7E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24" t="40628" r="48797" b="34919"/>
          <a:stretch>
            <a:fillRect/>
          </a:stretch>
        </p:blipFill>
        <p:spPr>
          <a:xfrm>
            <a:off x="8670492" y="2210531"/>
            <a:ext cx="2736864" cy="2001117"/>
          </a:xfrm>
          <a:prstGeom prst="rect">
            <a:avLst/>
          </a:prstGeom>
        </p:spPr>
      </p:pic>
      <p:pic>
        <p:nvPicPr>
          <p:cNvPr id="9" name="Picture 8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83B1EC7D-715D-FFB4-E22E-EF3EB64F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0" t="39886" r="70868" b="35612"/>
          <a:stretch>
            <a:fillRect/>
          </a:stretch>
        </p:blipFill>
        <p:spPr>
          <a:xfrm>
            <a:off x="832778" y="4552484"/>
            <a:ext cx="2738548" cy="2005086"/>
          </a:xfrm>
          <a:prstGeom prst="rect">
            <a:avLst/>
          </a:prstGeom>
        </p:spPr>
      </p:pic>
      <p:pic>
        <p:nvPicPr>
          <p:cNvPr id="10" name="Picture 9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7F2B5C46-7ADE-8503-03C6-C38714B7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32" t="64449" r="44775" b="11027"/>
          <a:stretch>
            <a:fillRect/>
          </a:stretch>
        </p:blipFill>
        <p:spPr>
          <a:xfrm>
            <a:off x="4276719" y="4507661"/>
            <a:ext cx="2909695" cy="2092482"/>
          </a:xfrm>
          <a:prstGeom prst="rect">
            <a:avLst/>
          </a:prstGeom>
        </p:spPr>
      </p:pic>
      <p:pic>
        <p:nvPicPr>
          <p:cNvPr id="11" name="Picture 10" descr="Collection colored thin icon of English language learning subject, book ...">
            <a:extLst>
              <a:ext uri="{FF2B5EF4-FFF2-40B4-BE49-F238E27FC236}">
                <a16:creationId xmlns:a16="http://schemas.microsoft.com/office/drawing/2014/main" id="{122949EB-5EFB-36B6-23F3-4009E3E2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" t="14706" r="121" b="15267"/>
          <a:stretch>
            <a:fillRect/>
          </a:stretch>
        </p:blipFill>
        <p:spPr>
          <a:xfrm>
            <a:off x="7746150" y="4471307"/>
            <a:ext cx="3067195" cy="21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AB980BB-CAFC-3241-5810-7B23F52E1DDE}"/>
              </a:ext>
            </a:extLst>
          </p:cNvPr>
          <p:cNvSpPr/>
          <p:nvPr/>
        </p:nvSpPr>
        <p:spPr>
          <a:xfrm>
            <a:off x="4252290" y="913248"/>
            <a:ext cx="3687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Let’s play 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0413CB-B2A7-1BDF-C105-29F8F065B1DE}"/>
              </a:ext>
            </a:extLst>
          </p:cNvPr>
          <p:cNvSpPr/>
          <p:nvPr/>
        </p:nvSpPr>
        <p:spPr>
          <a:xfrm>
            <a:off x="3800515" y="2848066"/>
            <a:ext cx="5147563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ja-JP" altLang="en-US" sz="5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Keyword Game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3642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6414C-4202-57D6-90A8-C63A8AE52300}"/>
              </a:ext>
            </a:extLst>
          </p:cNvPr>
          <p:cNvSpPr txBox="1"/>
          <p:nvPr/>
        </p:nvSpPr>
        <p:spPr>
          <a:xfrm>
            <a:off x="1344706" y="1113117"/>
            <a:ext cx="1054847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1️⃣ </a:t>
            </a:r>
            <a:r>
              <a:rPr lang="en-US" sz="3200" b="1" dirty="0" err="1"/>
              <a:t>二人でペアになります</a:t>
            </a:r>
            <a:r>
              <a:rPr lang="en-US" sz="3200" b="1" dirty="0"/>
              <a:t>。</a:t>
            </a:r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2️⃣ </a:t>
            </a:r>
            <a:r>
              <a:rPr lang="en-US" sz="3200" b="1" dirty="0" err="1"/>
              <a:t>机の上に、消しゴムを一つ置きます</a:t>
            </a:r>
            <a:r>
              <a:rPr lang="en-US" sz="3200" b="1" dirty="0"/>
              <a:t>。</a:t>
            </a:r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3️⃣ </a:t>
            </a:r>
            <a:r>
              <a:rPr lang="en-US" sz="3200" b="1" dirty="0" err="1"/>
              <a:t>先生のキーワードをよく聞きます</a:t>
            </a:r>
            <a:r>
              <a:rPr lang="en-US" sz="3200" b="1" dirty="0"/>
              <a:t>。</a:t>
            </a:r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4️⃣ </a:t>
            </a:r>
            <a:r>
              <a:rPr lang="en-US" sz="3200" b="1" dirty="0" err="1"/>
              <a:t>キーワードを聞いたら、消しゴムを取ります</a:t>
            </a:r>
            <a:r>
              <a:rPr lang="en-US" sz="3200" b="1" dirty="0"/>
              <a:t>。</a:t>
            </a:r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5️⃣ </a:t>
            </a:r>
            <a:r>
              <a:rPr lang="en-US" sz="3200" b="1" dirty="0"/>
              <a:t>早く取れた人は、1ポイントです。</a:t>
            </a:r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DFCB-8F0A-0BDA-A996-7DE03F743611}"/>
              </a:ext>
            </a:extLst>
          </p:cNvPr>
          <p:cNvSpPr txBox="1"/>
          <p:nvPr/>
        </p:nvSpPr>
        <p:spPr>
          <a:xfrm>
            <a:off x="2032000" y="1113118"/>
            <a:ext cx="9173882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3200" dirty="0">
                <a:latin typeface="Source Sans Pro"/>
              </a:rPr>
            </a:br>
            <a:r>
              <a:rPr lang="en-US" sz="3200" dirty="0">
                <a:solidFill>
                  <a:schemeClr val="accent3"/>
                </a:solidFill>
                <a:latin typeface="Source Sans Pro"/>
                <a:ea typeface="Arial"/>
                <a:cs typeface="Arial"/>
              </a:rPr>
              <a:t>Pair up with other students.</a:t>
            </a:r>
          </a:p>
          <a:p>
            <a:endParaRPr lang="en-US" sz="3200" dirty="0">
              <a:solidFill>
                <a:schemeClr val="accent3"/>
              </a:solidFill>
              <a:latin typeface="Source Sans Pro"/>
              <a:ea typeface="Arial"/>
              <a:cs typeface="Arial"/>
            </a:endParaRPr>
          </a:p>
          <a:p>
            <a:r>
              <a:rPr lang="en-US" sz="3200" dirty="0">
                <a:solidFill>
                  <a:schemeClr val="accent3"/>
                </a:solidFill>
                <a:latin typeface="Source Sans Pro"/>
                <a:ea typeface="Arial"/>
                <a:cs typeface="Arial"/>
              </a:rPr>
              <a:t> Place an eraser on your desk. </a:t>
            </a:r>
          </a:p>
          <a:p>
            <a:endParaRPr lang="en-US" sz="3200" dirty="0">
              <a:solidFill>
                <a:schemeClr val="accent3"/>
              </a:solidFill>
              <a:latin typeface="Source Sans Pro"/>
              <a:ea typeface="Arial"/>
              <a:cs typeface="Arial"/>
            </a:endParaRPr>
          </a:p>
          <a:p>
            <a:r>
              <a:rPr lang="en-US" sz="3200" dirty="0">
                <a:solidFill>
                  <a:schemeClr val="accent3"/>
                </a:solidFill>
                <a:latin typeface="Source Sans Pro"/>
                <a:ea typeface="Arial"/>
                <a:cs typeface="Arial"/>
              </a:rPr>
              <a:t>Listen carefully to the teacher's keyword. </a:t>
            </a:r>
          </a:p>
          <a:p>
            <a:endParaRPr lang="en-US" sz="3200" dirty="0">
              <a:solidFill>
                <a:schemeClr val="accent3"/>
              </a:solidFill>
              <a:latin typeface="Source Sans Pro"/>
              <a:ea typeface="Arial"/>
              <a:cs typeface="Arial"/>
            </a:endParaRPr>
          </a:p>
          <a:p>
            <a:r>
              <a:rPr lang="en-US" sz="3200" dirty="0">
                <a:solidFill>
                  <a:schemeClr val="accent3"/>
                </a:solidFill>
                <a:latin typeface="Source Sans Pro"/>
                <a:ea typeface="Arial"/>
                <a:cs typeface="Arial"/>
              </a:rPr>
              <a:t> When you hear the keyword, take the eraser. </a:t>
            </a:r>
          </a:p>
          <a:p>
            <a:endParaRPr lang="en-US" sz="3200" dirty="0">
              <a:solidFill>
                <a:schemeClr val="accent3"/>
              </a:solidFill>
              <a:latin typeface="Source Sans Pro"/>
              <a:ea typeface="Arial"/>
              <a:cs typeface="Arial"/>
            </a:endParaRPr>
          </a:p>
          <a:p>
            <a:r>
              <a:rPr lang="en-US" sz="3200" dirty="0">
                <a:solidFill>
                  <a:schemeClr val="accent3"/>
                </a:solidFill>
                <a:latin typeface="Source Sans Pro"/>
                <a:ea typeface="Arial"/>
                <a:cs typeface="Arial"/>
              </a:rPr>
              <a:t>The person who gets it the fastest gets 1 point.</a:t>
            </a:r>
            <a:endParaRPr lang="en-US" sz="3200">
              <a:solidFill>
                <a:schemeClr val="accent3"/>
              </a:solidFill>
              <a:latin typeface="Source Sans Pro"/>
              <a:ea typeface="Source Sans Pro"/>
              <a:cs typeface="Arial"/>
            </a:endParaRPr>
          </a:p>
          <a:p>
            <a:pPr algn="ctr"/>
            <a:endParaRPr lang="en-US" sz="3200" dirty="0">
              <a:solidFill>
                <a:schemeClr val="accent3"/>
              </a:solidFill>
              <a:latin typeface="Source Sans Pro"/>
              <a:ea typeface="Source Sans Pro"/>
              <a:cs typeface="Arial"/>
            </a:endParaRPr>
          </a:p>
        </p:txBody>
      </p:sp>
      <p:sp>
        <p:nvSpPr>
          <p:cNvPr id="5" name="正方形/長方形 2">
            <a:extLst>
              <a:ext uri="{FF2B5EF4-FFF2-40B4-BE49-F238E27FC236}">
                <a16:creationId xmlns:a16="http://schemas.microsoft.com/office/drawing/2014/main" id="{22F1657A-31B2-A2E4-978E-770ABB082AD3}"/>
              </a:ext>
            </a:extLst>
          </p:cNvPr>
          <p:cNvSpPr/>
          <p:nvPr/>
        </p:nvSpPr>
        <p:spPr>
          <a:xfrm>
            <a:off x="6743927" y="1772"/>
            <a:ext cx="5147563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ja-JP" altLang="en-US" sz="54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Keyword Game</a:t>
            </a:r>
            <a:endParaRPr lang="ja-JP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0224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7483C-697A-DB8D-ADE7-497D88AC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EDE8E08D-755A-F923-F932-D3D7004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2" t="16073" r="69830" b="59543"/>
          <a:stretch>
            <a:fillRect/>
          </a:stretch>
        </p:blipFill>
        <p:spPr>
          <a:xfrm>
            <a:off x="668579" y="209177"/>
            <a:ext cx="3060099" cy="1995389"/>
          </a:xfrm>
          <a:prstGeom prst="rect">
            <a:avLst/>
          </a:prstGeom>
        </p:spPr>
      </p:pic>
      <p:pic>
        <p:nvPicPr>
          <p:cNvPr id="3" name="Picture 2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7CFA01ED-1C30-1547-9441-10C7D1AC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67" t="16256" r="49483" b="59361"/>
          <a:stretch>
            <a:fillRect/>
          </a:stretch>
        </p:blipFill>
        <p:spPr>
          <a:xfrm>
            <a:off x="3948167" y="209177"/>
            <a:ext cx="2733473" cy="1995357"/>
          </a:xfrm>
          <a:prstGeom prst="rect">
            <a:avLst/>
          </a:prstGeom>
        </p:spPr>
      </p:pic>
      <p:pic>
        <p:nvPicPr>
          <p:cNvPr id="5" name="Picture 4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C467DC78-567C-D700-C999-56551E5C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30" t="15970" r="28291" b="59601"/>
          <a:stretch>
            <a:fillRect/>
          </a:stretch>
        </p:blipFill>
        <p:spPr>
          <a:xfrm>
            <a:off x="7188419" y="217715"/>
            <a:ext cx="2736986" cy="1999186"/>
          </a:xfrm>
          <a:prstGeom prst="rect">
            <a:avLst/>
          </a:prstGeom>
        </p:spPr>
      </p:pic>
      <p:pic>
        <p:nvPicPr>
          <p:cNvPr id="6" name="Picture 5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D725AE23-6240-B54D-4D87-689A4083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91" t="15969" r="6016" b="59601"/>
          <a:stretch>
            <a:fillRect/>
          </a:stretch>
        </p:blipFill>
        <p:spPr>
          <a:xfrm>
            <a:off x="2201268" y="2218307"/>
            <a:ext cx="2738670" cy="1999251"/>
          </a:xfrm>
          <a:prstGeom prst="rect">
            <a:avLst/>
          </a:prstGeom>
        </p:spPr>
      </p:pic>
      <p:pic>
        <p:nvPicPr>
          <p:cNvPr id="7" name="Picture 6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02999179-D27A-0941-952C-57B40F871B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58" t="39163" r="27549" b="36407"/>
          <a:stretch>
            <a:fillRect/>
          </a:stretch>
        </p:blipFill>
        <p:spPr>
          <a:xfrm>
            <a:off x="5451431" y="2218307"/>
            <a:ext cx="2738633" cy="1999235"/>
          </a:xfrm>
          <a:prstGeom prst="rect">
            <a:avLst/>
          </a:prstGeom>
        </p:spPr>
      </p:pic>
      <p:pic>
        <p:nvPicPr>
          <p:cNvPr id="8" name="Picture 7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FDFC1A47-D1B5-B82B-1F1B-67F5B968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24" t="40628" r="48797" b="34919"/>
          <a:stretch>
            <a:fillRect/>
          </a:stretch>
        </p:blipFill>
        <p:spPr>
          <a:xfrm>
            <a:off x="8670492" y="2210531"/>
            <a:ext cx="2736864" cy="2001117"/>
          </a:xfrm>
          <a:prstGeom prst="rect">
            <a:avLst/>
          </a:prstGeom>
        </p:spPr>
      </p:pic>
      <p:pic>
        <p:nvPicPr>
          <p:cNvPr id="9" name="Picture 8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8443A61F-C1DA-23F1-0FE0-1182D7CD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0" t="39886" r="70868" b="35612"/>
          <a:stretch>
            <a:fillRect/>
          </a:stretch>
        </p:blipFill>
        <p:spPr>
          <a:xfrm>
            <a:off x="832778" y="4552484"/>
            <a:ext cx="2738548" cy="2005086"/>
          </a:xfrm>
          <a:prstGeom prst="rect">
            <a:avLst/>
          </a:prstGeom>
        </p:spPr>
      </p:pic>
      <p:pic>
        <p:nvPicPr>
          <p:cNvPr id="10" name="Picture 9" descr="A collage of school subjects&#10;&#10;AI-generated content may be incorrect.">
            <a:extLst>
              <a:ext uri="{FF2B5EF4-FFF2-40B4-BE49-F238E27FC236}">
                <a16:creationId xmlns:a16="http://schemas.microsoft.com/office/drawing/2014/main" id="{63F6A0FF-9A56-54D8-FBEE-E70E92CB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32" t="64449" r="44775" b="11027"/>
          <a:stretch>
            <a:fillRect/>
          </a:stretch>
        </p:blipFill>
        <p:spPr>
          <a:xfrm>
            <a:off x="4276719" y="4507661"/>
            <a:ext cx="2909695" cy="2092482"/>
          </a:xfrm>
          <a:prstGeom prst="rect">
            <a:avLst/>
          </a:prstGeom>
        </p:spPr>
      </p:pic>
      <p:pic>
        <p:nvPicPr>
          <p:cNvPr id="11" name="Picture 10" descr="Collection colored thin icon of English language learning subject, book ...">
            <a:extLst>
              <a:ext uri="{FF2B5EF4-FFF2-40B4-BE49-F238E27FC236}">
                <a16:creationId xmlns:a16="http://schemas.microsoft.com/office/drawing/2014/main" id="{DC241C8A-68D2-4323-8E41-D81820C1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" t="14706" r="121" b="15267"/>
          <a:stretch>
            <a:fillRect/>
          </a:stretch>
        </p:blipFill>
        <p:spPr>
          <a:xfrm>
            <a:off x="7746150" y="4471307"/>
            <a:ext cx="3067195" cy="21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78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80344-CEFC-E277-E5F7-1B8C7933DECA}"/>
              </a:ext>
            </a:extLst>
          </p:cNvPr>
          <p:cNvSpPr txBox="1"/>
          <p:nvPr/>
        </p:nvSpPr>
        <p:spPr>
          <a:xfrm>
            <a:off x="2584823" y="21664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Let's sing the school chant!</a:t>
            </a:r>
          </a:p>
        </p:txBody>
      </p:sp>
    </p:spTree>
    <p:extLst>
      <p:ext uri="{BB962C8B-B14F-4D97-AF65-F5344CB8AC3E}">
        <p14:creationId xmlns:p14="http://schemas.microsoft.com/office/powerpoint/2010/main" val="1929285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avorite Vector Icon 380070 Vector Art at Vecteezy">
            <a:extLst>
              <a:ext uri="{FF2B5EF4-FFF2-40B4-BE49-F238E27FC236}">
                <a16:creationId xmlns:a16="http://schemas.microsoft.com/office/drawing/2014/main" id="{413850EF-5898-23DE-3C1C-B2A69C3D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21" y="2644450"/>
            <a:ext cx="1880119" cy="189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6D448-2EA7-4A38-2835-8BAD6210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55941" y="2139041"/>
            <a:ext cx="1040364" cy="1048139"/>
          </a:xfrm>
          <a:prstGeom prst="rect">
            <a:avLst/>
          </a:prstGeom>
        </p:spPr>
      </p:pic>
      <p:pic>
        <p:nvPicPr>
          <p:cNvPr id="12" name="Picture 11" descr="Favorite Place Icon 11680000 Vector Art at Vecteezy">
            <a:extLst>
              <a:ext uri="{FF2B5EF4-FFF2-40B4-BE49-F238E27FC236}">
                <a16:creationId xmlns:a16="http://schemas.microsoft.com/office/drawing/2014/main" id="{658A5A31-B279-55A0-FC9E-67D8929A9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635" y="2348981"/>
            <a:ext cx="2175588" cy="2160037"/>
          </a:xfrm>
          <a:prstGeom prst="rect">
            <a:avLst/>
          </a:prstGeom>
        </p:spPr>
      </p:pic>
      <p:pic>
        <p:nvPicPr>
          <p:cNvPr id="17" name="Picture 16" descr="Me Detailed Flat Circular Flat icon | Freepik">
            <a:extLst>
              <a:ext uri="{FF2B5EF4-FFF2-40B4-BE49-F238E27FC236}">
                <a16:creationId xmlns:a16="http://schemas.microsoft.com/office/drawing/2014/main" id="{EC8801E8-0288-FF64-2B13-AC508AE37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18" y="1978089"/>
            <a:ext cx="2544148" cy="2559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AC4241-0EFC-911B-3AF8-375389B84C44}"/>
              </a:ext>
            </a:extLst>
          </p:cNvPr>
          <p:cNvSpPr txBox="1"/>
          <p:nvPr/>
        </p:nvSpPr>
        <p:spPr>
          <a:xfrm>
            <a:off x="3645648" y="455706"/>
            <a:ext cx="6096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文を作りましょう</a:t>
            </a:r>
            <a:r>
              <a:rPr lang="en-US" sz="3200" b="1" dirty="0"/>
              <a:t>。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189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628F0-592C-EE2B-3570-784CA8A11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uple of speech bubbles with words&#10;&#10;AI-generated content may be incorrect.">
            <a:extLst>
              <a:ext uri="{FF2B5EF4-FFF2-40B4-BE49-F238E27FC236}">
                <a16:creationId xmlns:a16="http://schemas.microsoft.com/office/drawing/2014/main" id="{E627E122-763F-1A44-D3DA-43C5210C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" t="20181" r="49097" b="22449"/>
          <a:stretch>
            <a:fillRect/>
          </a:stretch>
        </p:blipFill>
        <p:spPr>
          <a:xfrm>
            <a:off x="2472224" y="1034144"/>
            <a:ext cx="7752198" cy="52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1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FC16-D54D-B960-89E7-5457604E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''Dzooiiing'' image | Free SVG">
            <a:extLst>
              <a:ext uri="{FF2B5EF4-FFF2-40B4-BE49-F238E27FC236}">
                <a16:creationId xmlns:a16="http://schemas.microsoft.com/office/drawing/2014/main" id="{9675B0A1-FC98-C354-6062-167D1930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8" y="2501928"/>
            <a:ext cx="2382879" cy="2382879"/>
          </a:xfrm>
          <a:prstGeom prst="rect">
            <a:avLst/>
          </a:prstGeom>
        </p:spPr>
      </p:pic>
      <p:pic>
        <p:nvPicPr>
          <p:cNvPr id="7" name="Picture 6" descr="Pointing hand icon illustration template. Stock vector. 17756599 Vector ...">
            <a:extLst>
              <a:ext uri="{FF2B5EF4-FFF2-40B4-BE49-F238E27FC236}">
                <a16:creationId xmlns:a16="http://schemas.microsoft.com/office/drawing/2014/main" id="{B6149D59-325A-C672-F6FE-5C72F741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07" t="5244" r="5703" b="6802"/>
          <a:stretch>
            <a:fillRect/>
          </a:stretch>
        </p:blipFill>
        <p:spPr>
          <a:xfrm>
            <a:off x="3519272" y="2027182"/>
            <a:ext cx="2232623" cy="2261612"/>
          </a:xfrm>
          <a:prstGeom prst="rect">
            <a:avLst/>
          </a:prstGeom>
        </p:spPr>
      </p:pic>
      <p:pic>
        <p:nvPicPr>
          <p:cNvPr id="8" name="Picture 7" descr="Favorite Vector Icon 380070 Vector Art at Vecteezy">
            <a:extLst>
              <a:ext uri="{FF2B5EF4-FFF2-40B4-BE49-F238E27FC236}">
                <a16:creationId xmlns:a16="http://schemas.microsoft.com/office/drawing/2014/main" id="{52FC81FB-6C6F-92C7-42F0-230646ADC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09" y="2395634"/>
            <a:ext cx="1880119" cy="189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9F085-56D8-2FDB-9BE2-67775143F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55329" y="1890225"/>
            <a:ext cx="1040364" cy="1048139"/>
          </a:xfrm>
          <a:prstGeom prst="rect">
            <a:avLst/>
          </a:prstGeom>
        </p:spPr>
      </p:pic>
      <p:pic>
        <p:nvPicPr>
          <p:cNvPr id="12" name="Picture 11" descr="Favorite Place Icon 11680000 Vector Art at Vecteezy">
            <a:extLst>
              <a:ext uri="{FF2B5EF4-FFF2-40B4-BE49-F238E27FC236}">
                <a16:creationId xmlns:a16="http://schemas.microsoft.com/office/drawing/2014/main" id="{CF802932-2BEC-4501-01E3-DB44D4A66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370" y="2240124"/>
            <a:ext cx="2175588" cy="2160037"/>
          </a:xfrm>
          <a:prstGeom prst="rect">
            <a:avLst/>
          </a:prstGeom>
        </p:spPr>
      </p:pic>
      <p:pic>
        <p:nvPicPr>
          <p:cNvPr id="13" name="Picture 12" descr="A red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F2313BA7-1B7C-2780-CEBF-5BE231AD5E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17936" y="2504491"/>
            <a:ext cx="975313" cy="1343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AFEFBA-425E-015F-D214-CFA4CF2E4945}"/>
              </a:ext>
            </a:extLst>
          </p:cNvPr>
          <p:cNvSpPr txBox="1"/>
          <p:nvPr/>
        </p:nvSpPr>
        <p:spPr>
          <a:xfrm>
            <a:off x="3645648" y="455706"/>
            <a:ext cx="6096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文を作りましょう</a:t>
            </a:r>
            <a:r>
              <a:rPr lang="en-US" sz="3200" b="1" dirty="0"/>
              <a:t>。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811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01E5-32AA-BC3D-5DD0-973B3208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speech bubbles with words&#10;&#10;AI-generated content may be incorrect.">
            <a:extLst>
              <a:ext uri="{FF2B5EF4-FFF2-40B4-BE49-F238E27FC236}">
                <a16:creationId xmlns:a16="http://schemas.microsoft.com/office/drawing/2014/main" id="{832A8890-CC9F-29A5-E83F-71378CD7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52" t="16558" b="21786"/>
          <a:stretch>
            <a:fillRect/>
          </a:stretch>
        </p:blipFill>
        <p:spPr>
          <a:xfrm>
            <a:off x="2552122" y="634542"/>
            <a:ext cx="6850535" cy="58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8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9E32-F2F9-7CB2-753D-45DEB72BF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D2BDF0AA-A452-9B1A-4A0C-21B5F7E8AEDA}"/>
              </a:ext>
            </a:extLst>
          </p:cNvPr>
          <p:cNvSpPr txBox="1">
            <a:spLocks/>
          </p:cNvSpPr>
          <p:nvPr/>
        </p:nvSpPr>
        <p:spPr>
          <a:xfrm>
            <a:off x="5190080" y="2959262"/>
            <a:ext cx="2169559" cy="27478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9600" dirty="0">
                <a:latin typeface="Mangal Pro"/>
                <a:ea typeface="Segoe UI Black"/>
                <a:cs typeface="Mangal Pro"/>
              </a:rPr>
              <a:t>ee</a:t>
            </a:r>
            <a:endParaRPr lang="en-US" altLang="ja-JP" sz="9600" dirty="0">
              <a:latin typeface="Mangal Pro" panose="00000500000000000000" pitchFamily="2" charset="0"/>
              <a:ea typeface="Segoe UI Black"/>
              <a:cs typeface="Mangal Pro" panose="0000050000000000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CE47FC-DC46-EDCB-4E23-8D81C258B735}"/>
              </a:ext>
            </a:extLst>
          </p:cNvPr>
          <p:cNvSpPr txBox="1"/>
          <p:nvPr/>
        </p:nvSpPr>
        <p:spPr>
          <a:xfrm>
            <a:off x="5319995" y="4877340"/>
            <a:ext cx="142218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highlight>
                  <a:srgbClr val="FFFF00"/>
                </a:highlight>
              </a:rPr>
              <a:t>「」</a:t>
            </a:r>
            <a:endParaRPr kumimoji="1" lang="ja-JP" altLang="en-US" sz="4800">
              <a:highlight>
                <a:srgbClr val="FFFF00"/>
              </a:highlight>
            </a:endParaRPr>
          </a:p>
        </p:txBody>
      </p:sp>
      <p:sp>
        <p:nvSpPr>
          <p:cNvPr id="3" name="テキスト ボックス 4">
            <a:extLst>
              <a:ext uri="{FF2B5EF4-FFF2-40B4-BE49-F238E27FC236}">
                <a16:creationId xmlns:a16="http://schemas.microsoft.com/office/drawing/2014/main" id="{9C24FC4C-02B0-62B9-37D8-F4B269EBECCB}"/>
              </a:ext>
            </a:extLst>
          </p:cNvPr>
          <p:cNvSpPr txBox="1"/>
          <p:nvPr/>
        </p:nvSpPr>
        <p:spPr>
          <a:xfrm>
            <a:off x="3487882" y="1308442"/>
            <a:ext cx="521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/>
              <a:t>リーディング チャレンジ</a:t>
            </a:r>
          </a:p>
        </p:txBody>
      </p:sp>
      <p:sp>
        <p:nvSpPr>
          <p:cNvPr id="4" name="タイトル 2">
            <a:extLst>
              <a:ext uri="{FF2B5EF4-FFF2-40B4-BE49-F238E27FC236}">
                <a16:creationId xmlns:a16="http://schemas.microsoft.com/office/drawing/2014/main" id="{E10D832A-0422-9B33-5647-89FDD197C5AA}"/>
              </a:ext>
            </a:extLst>
          </p:cNvPr>
          <p:cNvSpPr txBox="1">
            <a:spLocks/>
          </p:cNvSpPr>
          <p:nvPr/>
        </p:nvSpPr>
        <p:spPr>
          <a:xfrm>
            <a:off x="3038441" y="2960989"/>
            <a:ext cx="2155920" cy="27588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9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m</a:t>
            </a:r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0A5F752A-910A-5781-3420-C1A53961EB73}"/>
              </a:ext>
            </a:extLst>
          </p:cNvPr>
          <p:cNvSpPr txBox="1">
            <a:spLocks/>
          </p:cNvSpPr>
          <p:nvPr/>
        </p:nvSpPr>
        <p:spPr>
          <a:xfrm>
            <a:off x="7356441" y="2946048"/>
            <a:ext cx="2155920" cy="27588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9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t</a:t>
            </a:r>
            <a:endParaRPr lang="en-US" altLang="ja-JP" sz="9600" dirty="0">
              <a:solidFill>
                <a:schemeClr val="tx1"/>
              </a:solidFill>
              <a:latin typeface="Mangal Pro"/>
              <a:ea typeface="Segoe UI Black"/>
              <a:cs typeface="Mangal Pro"/>
            </a:endParaRPr>
          </a:p>
        </p:txBody>
      </p:sp>
    </p:spTree>
    <p:extLst>
      <p:ext uri="{BB962C8B-B14F-4D97-AF65-F5344CB8AC3E}">
        <p14:creationId xmlns:p14="http://schemas.microsoft.com/office/powerpoint/2010/main" val="18672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74902-76C5-D38A-3FA4-A5D56BA830EC}"/>
              </a:ext>
            </a:extLst>
          </p:cNvPr>
          <p:cNvSpPr txBox="1"/>
          <p:nvPr/>
        </p:nvSpPr>
        <p:spPr>
          <a:xfrm>
            <a:off x="747059" y="2166470"/>
            <a:ext cx="5567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ea typeface="+mn-lt"/>
                <a:cs typeface="+mn-lt"/>
              </a:rPr>
              <a:t>どうして, </a:t>
            </a:r>
            <a:r>
              <a:rPr lang="ja-JP" sz="3600">
                <a:ea typeface="+mn-lt"/>
                <a:cs typeface="+mn-lt"/>
              </a:rPr>
              <a:t>なぜ </a:t>
            </a:r>
            <a:r>
              <a:rPr lang="en-US" altLang="ja-JP" sz="3600" dirty="0">
                <a:ea typeface="+mn-lt"/>
                <a:cs typeface="+mn-lt"/>
              </a:rPr>
              <a:t>, </a:t>
            </a:r>
            <a:r>
              <a:rPr lang="en-US" sz="3600" dirty="0" err="1">
                <a:ea typeface="+mn-lt"/>
                <a:cs typeface="+mn-lt"/>
              </a:rPr>
              <a:t>なんで</a:t>
            </a:r>
            <a:r>
              <a:rPr lang="en-US" sz="3600" dirty="0">
                <a:ea typeface="+mn-lt"/>
                <a:cs typeface="+mn-lt"/>
              </a:rPr>
              <a:t> ?</a:t>
            </a:r>
          </a:p>
        </p:txBody>
      </p:sp>
      <p:pic>
        <p:nvPicPr>
          <p:cNvPr id="3" name="Picture 2" descr="A cartoon of a person with question marks above his head&#10;&#10;AI-generated content may be incorrect.">
            <a:extLst>
              <a:ext uri="{FF2B5EF4-FFF2-40B4-BE49-F238E27FC236}">
                <a16:creationId xmlns:a16="http://schemas.microsoft.com/office/drawing/2014/main" id="{8044A2B8-2667-EB07-08D2-7CFCBF703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0060" y="1388782"/>
            <a:ext cx="4676056" cy="46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7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CF8F-C1ED-4470-4740-5F47EE24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48F78-A09D-656E-7AC5-362D19C3BB1B}"/>
              </a:ext>
            </a:extLst>
          </p:cNvPr>
          <p:cNvSpPr txBox="1"/>
          <p:nvPr/>
        </p:nvSpPr>
        <p:spPr>
          <a:xfrm>
            <a:off x="2547471" y="2532529"/>
            <a:ext cx="29075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200">
                <a:ea typeface="+mn-lt"/>
                <a:cs typeface="+mn-lt"/>
              </a:rPr>
              <a:t>Why?</a:t>
            </a:r>
            <a:endParaRPr lang="en-US" sz="7200"/>
          </a:p>
        </p:txBody>
      </p:sp>
      <p:pic>
        <p:nvPicPr>
          <p:cNvPr id="3" name="Picture 2" descr="A cartoon of a person with question marks above his head&#10;&#10;AI-generated content may be incorrect.">
            <a:extLst>
              <a:ext uri="{FF2B5EF4-FFF2-40B4-BE49-F238E27FC236}">
                <a16:creationId xmlns:a16="http://schemas.microsoft.com/office/drawing/2014/main" id="{809C28A6-4C7A-7C33-69E3-52270162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0060" y="1388782"/>
            <a:ext cx="4676056" cy="46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D4DA-EBD1-887C-D9EF-93D56A3F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1163C-5E20-010F-384C-40F172D5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46" y="230094"/>
            <a:ext cx="6357308" cy="5144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FDFAE-540A-C679-72AE-1F2A7C1CEAEB}"/>
              </a:ext>
            </a:extLst>
          </p:cNvPr>
          <p:cNvSpPr txBox="1"/>
          <p:nvPr/>
        </p:nvSpPr>
        <p:spPr>
          <a:xfrm>
            <a:off x="386080" y="1234440"/>
            <a:ext cx="4917440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1️⃣ </a:t>
            </a:r>
            <a:r>
              <a:rPr lang="en-US" sz="2800" b="1" dirty="0" err="1"/>
              <a:t>ペアになりましょう</a:t>
            </a:r>
            <a:r>
              <a:rPr lang="en-US" sz="2800" b="1" dirty="0"/>
              <a:t>。</a:t>
            </a:r>
            <a:endParaRPr lang="en-US" sz="2800" dirty="0"/>
          </a:p>
          <a:p>
            <a:br>
              <a:rPr lang="en-US" sz="2800" dirty="0"/>
            </a:br>
            <a:r>
              <a:rPr lang="en-US" sz="2800" dirty="0"/>
              <a:t>2️⃣ </a:t>
            </a:r>
            <a:r>
              <a:rPr lang="en-US" sz="2800" b="1" dirty="0"/>
              <a:t>「</a:t>
            </a:r>
            <a:r>
              <a:rPr lang="en-US" sz="2800" b="1" err="1"/>
              <a:t>すきなばしょはどこ</a:t>
            </a:r>
            <a:r>
              <a:rPr lang="en-US" sz="2800" b="1" dirty="0"/>
              <a:t>？」</a:t>
            </a:r>
            <a:r>
              <a:rPr lang="en-US" sz="2800" b="1" err="1"/>
              <a:t>と聞きます</a:t>
            </a:r>
            <a:r>
              <a:rPr lang="en-US" sz="2800" b="1" dirty="0"/>
              <a:t>。</a:t>
            </a:r>
            <a:br>
              <a:rPr lang="en-US" sz="2800" dirty="0"/>
            </a:br>
            <a:r>
              <a:rPr lang="en-US" sz="2800" dirty="0"/>
              <a:t>（</a:t>
            </a:r>
            <a:r>
              <a:rPr lang="en-US" sz="2800" err="1"/>
              <a:t>きょうかしょのへやを見ます</a:t>
            </a:r>
            <a:r>
              <a:rPr lang="en-US" sz="2800" dirty="0"/>
              <a:t>。）</a:t>
            </a:r>
          </a:p>
          <a:p>
            <a:br>
              <a:rPr lang="en-US" sz="2800" dirty="0"/>
            </a:br>
            <a:r>
              <a:rPr lang="en-US" sz="2800" dirty="0"/>
              <a:t>3️⃣ </a:t>
            </a:r>
            <a:r>
              <a:rPr lang="en-US" sz="2800" b="1" err="1"/>
              <a:t>えに、なまえを書きます</a:t>
            </a:r>
            <a:r>
              <a:rPr lang="en-US" sz="2800" b="1"/>
              <a:t>。</a:t>
            </a:r>
            <a:endParaRPr lang="en-US" sz="2800" dirty="0"/>
          </a:p>
          <a:p>
            <a:br>
              <a:rPr lang="en-US" sz="2800" dirty="0"/>
            </a:br>
            <a:r>
              <a:rPr lang="en-US" sz="2800" dirty="0"/>
              <a:t>4️⃣ </a:t>
            </a:r>
            <a:r>
              <a:rPr lang="en-US" sz="2800" b="1" dirty="0"/>
              <a:t>「</a:t>
            </a:r>
            <a:r>
              <a:rPr lang="en-US" sz="2800" b="1" dirty="0" err="1"/>
              <a:t>どうして</a:t>
            </a:r>
            <a:r>
              <a:rPr lang="en-US" sz="2800" b="1" dirty="0"/>
              <a:t>？」</a:t>
            </a:r>
            <a:r>
              <a:rPr lang="en-US" sz="2800" b="1" dirty="0" err="1"/>
              <a:t>と聞きます</a:t>
            </a:r>
            <a:r>
              <a:rPr lang="en-US" sz="2800" b="1" dirty="0"/>
              <a:t>。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1772-E6B4-EDF8-8008-3CA70AA38F68}"/>
              </a:ext>
            </a:extLst>
          </p:cNvPr>
          <p:cNvSpPr txBox="1"/>
          <p:nvPr/>
        </p:nvSpPr>
        <p:spPr>
          <a:xfrm>
            <a:off x="6096000" y="5369560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Work with a partner.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Ask:</a:t>
            </a:r>
            <a:r>
              <a:rPr lang="en-US"/>
              <a:t> “What’s your favorite place?”</a:t>
            </a:r>
            <a:br>
              <a:rPr lang="en-US"/>
            </a:br>
            <a:r>
              <a:rPr lang="en-US"/>
              <a:t>(Look at the rooms in the textbook.)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Write your partner’s name</a:t>
            </a:r>
            <a:r>
              <a:rPr lang="en-US"/>
              <a:t> on the picture.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Ask:</a:t>
            </a:r>
            <a:r>
              <a:rPr lang="en-US"/>
              <a:t> “Why?”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0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speech bubbles with words&#10;&#10;AI-generated content may be incorrect.">
            <a:extLst>
              <a:ext uri="{FF2B5EF4-FFF2-40B4-BE49-F238E27FC236}">
                <a16:creationId xmlns:a16="http://schemas.microsoft.com/office/drawing/2014/main" id="{257584F4-5747-7E06-3C7B-083E796C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52" t="16558" b="21786"/>
          <a:stretch>
            <a:fillRect/>
          </a:stretch>
        </p:blipFill>
        <p:spPr>
          <a:xfrm>
            <a:off x="9017094" y="-981"/>
            <a:ext cx="3173662" cy="2693156"/>
          </a:xfrm>
          <a:prstGeom prst="rect">
            <a:avLst/>
          </a:prstGeom>
        </p:spPr>
      </p:pic>
      <p:pic>
        <p:nvPicPr>
          <p:cNvPr id="5" name="Picture 4" descr="A couple of speech bubbles with words&#10;&#10;AI-generated content may be incorrect.">
            <a:extLst>
              <a:ext uri="{FF2B5EF4-FFF2-40B4-BE49-F238E27FC236}">
                <a16:creationId xmlns:a16="http://schemas.microsoft.com/office/drawing/2014/main" id="{85CD3C7C-490D-B326-6DC4-74BC6714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" t="20181" r="49097" b="22449"/>
          <a:stretch>
            <a:fillRect/>
          </a:stretch>
        </p:blipFill>
        <p:spPr>
          <a:xfrm>
            <a:off x="5331741" y="1877424"/>
            <a:ext cx="3466845" cy="229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D72C5-8F44-D5C9-BB3C-67B45D058AC3}"/>
              </a:ext>
            </a:extLst>
          </p:cNvPr>
          <p:cNvSpPr txBox="1"/>
          <p:nvPr/>
        </p:nvSpPr>
        <p:spPr>
          <a:xfrm>
            <a:off x="10554149" y="4191747"/>
            <a:ext cx="19728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ea typeface="+mn-lt"/>
                <a:cs typeface="+mn-lt"/>
              </a:rPr>
              <a:t>Why?</a:t>
            </a:r>
            <a:endParaRPr lang="en-US" sz="4400"/>
          </a:p>
        </p:txBody>
      </p:sp>
      <p:pic>
        <p:nvPicPr>
          <p:cNvPr id="9" name="Picture 8" descr="A cartoon of a person with question marks above his head&#10;&#10;AI-generated content may be incorrect.">
            <a:extLst>
              <a:ext uri="{FF2B5EF4-FFF2-40B4-BE49-F238E27FC236}">
                <a16:creationId xmlns:a16="http://schemas.microsoft.com/office/drawing/2014/main" id="{344E51F3-663B-AE65-3D51-B017C1A82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19533" y="3373120"/>
            <a:ext cx="2281508" cy="229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45440-C3F4-2013-8822-DCBF644B59BF}"/>
              </a:ext>
            </a:extLst>
          </p:cNvPr>
          <p:cNvSpPr txBox="1"/>
          <p:nvPr/>
        </p:nvSpPr>
        <p:spPr>
          <a:xfrm>
            <a:off x="4819052" y="5835426"/>
            <a:ext cx="7598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 b="1">
                <a:latin typeface="Comic Sans MS"/>
                <a:ea typeface="+mn-lt"/>
                <a:cs typeface="+mn-lt"/>
              </a:rPr>
              <a:t>I like (school subject)</a:t>
            </a:r>
            <a:endParaRPr lang="en-US" b="1">
              <a:latin typeface="Comic Sans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E5A1A1-08E8-FD30-781F-CE3A1195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3" y="896844"/>
            <a:ext cx="5219911" cy="42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0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74612-DD0C-1686-0857-5F1FDAD1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EE3E7-0475-560D-D20D-E92A670A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46" y="616174"/>
            <a:ext cx="6357308" cy="5144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61D25-8C12-4558-7438-2EB56686813F}"/>
              </a:ext>
            </a:extLst>
          </p:cNvPr>
          <p:cNvSpPr txBox="1"/>
          <p:nvPr/>
        </p:nvSpPr>
        <p:spPr>
          <a:xfrm>
            <a:off x="772160" y="108204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ja-JP" altLang="en-US">
                <a:ea typeface="+mn-lt"/>
                <a:cs typeface="+mn-lt"/>
              </a:rPr>
              <a:t>ばしょ）がすきな人は何人ですか</a:t>
            </a:r>
            <a:r>
              <a:rPr lang="en-US" dirty="0">
                <a:ea typeface="+mn-lt"/>
                <a:cs typeface="+mn-lt"/>
              </a:rPr>
              <a:t>。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ea typeface="+mn-lt"/>
                <a:cs typeface="+mn-lt"/>
              </a:rPr>
              <a:t>How many classmates like ( Place)?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27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ying goodbye clipart #5819393 | Clipart Library">
            <a:extLst>
              <a:ext uri="{FF2B5EF4-FFF2-40B4-BE49-F238E27FC236}">
                <a16:creationId xmlns:a16="http://schemas.microsoft.com/office/drawing/2014/main" id="{2F954878-D199-5666-4F8A-4B0D7738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7" b="-368"/>
          <a:stretch>
            <a:fillRect/>
          </a:stretch>
        </p:blipFill>
        <p:spPr>
          <a:xfrm>
            <a:off x="3390550" y="1714500"/>
            <a:ext cx="5410899" cy="35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38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ssroom">
            <a:extLst>
              <a:ext uri="{FF2B5EF4-FFF2-40B4-BE49-F238E27FC236}">
                <a16:creationId xmlns:a16="http://schemas.microsoft.com/office/drawing/2014/main" id="{7060773B-DD4A-414D-B05C-D207D2450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153924" y="925414"/>
            <a:ext cx="1867752" cy="2503586"/>
          </a:xfrm>
          <a:prstGeom prst="rect">
            <a:avLst/>
          </a:prstGeom>
        </p:spPr>
      </p:pic>
      <p:pic>
        <p:nvPicPr>
          <p:cNvPr id="3" name="music room">
            <a:extLst>
              <a:ext uri="{FF2B5EF4-FFF2-40B4-BE49-F238E27FC236}">
                <a16:creationId xmlns:a16="http://schemas.microsoft.com/office/drawing/2014/main" id="{E91935B7-2818-4961-B3C2-74B723C9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178424" y="199481"/>
            <a:ext cx="1758588" cy="2357259"/>
          </a:xfrm>
          <a:prstGeom prst="rect">
            <a:avLst/>
          </a:prstGeom>
        </p:spPr>
      </p:pic>
      <p:pic>
        <p:nvPicPr>
          <p:cNvPr id="4" name="arts and crafts">
            <a:extLst>
              <a:ext uri="{FF2B5EF4-FFF2-40B4-BE49-F238E27FC236}">
                <a16:creationId xmlns:a16="http://schemas.microsoft.com/office/drawing/2014/main" id="{0AEAE500-980E-48B1-8184-7388107A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093760" y="925415"/>
            <a:ext cx="1867752" cy="2503586"/>
          </a:xfrm>
          <a:prstGeom prst="rect">
            <a:avLst/>
          </a:prstGeom>
        </p:spPr>
      </p:pic>
      <p:pic>
        <p:nvPicPr>
          <p:cNvPr id="5" name="computer">
            <a:extLst>
              <a:ext uri="{FF2B5EF4-FFF2-40B4-BE49-F238E27FC236}">
                <a16:creationId xmlns:a16="http://schemas.microsoft.com/office/drawing/2014/main" id="{BB0BE498-7D0E-4B47-9AD4-51D06536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096000" y="199480"/>
            <a:ext cx="1758588" cy="2357259"/>
          </a:xfrm>
          <a:prstGeom prst="rect">
            <a:avLst/>
          </a:prstGeom>
        </p:spPr>
      </p:pic>
      <p:pic>
        <p:nvPicPr>
          <p:cNvPr id="7" name="science room">
            <a:extLst>
              <a:ext uri="{FF2B5EF4-FFF2-40B4-BE49-F238E27FC236}">
                <a16:creationId xmlns:a16="http://schemas.microsoft.com/office/drawing/2014/main" id="{4D23A443-B9A0-429A-AE1D-8C6737E5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033596" y="925415"/>
            <a:ext cx="1867752" cy="2503586"/>
          </a:xfrm>
          <a:prstGeom prst="rect">
            <a:avLst/>
          </a:prstGeom>
        </p:spPr>
      </p:pic>
      <p:pic>
        <p:nvPicPr>
          <p:cNvPr id="9" name="school nurse's office">
            <a:extLst>
              <a:ext uri="{FF2B5EF4-FFF2-40B4-BE49-F238E27FC236}">
                <a16:creationId xmlns:a16="http://schemas.microsoft.com/office/drawing/2014/main" id="{09E43CA3-AA05-4A06-9D25-C7E8689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803593" y="3928056"/>
            <a:ext cx="1912926" cy="2564138"/>
          </a:xfrm>
          <a:prstGeom prst="rect">
            <a:avLst/>
          </a:prstGeom>
        </p:spPr>
      </p:pic>
      <p:pic>
        <p:nvPicPr>
          <p:cNvPr id="10" name="school principal's office">
            <a:extLst>
              <a:ext uri="{FF2B5EF4-FFF2-40B4-BE49-F238E27FC236}">
                <a16:creationId xmlns:a16="http://schemas.microsoft.com/office/drawing/2014/main" id="{5CDE92BC-F78C-4C39-8C24-D61DD805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5051059" y="3928055"/>
            <a:ext cx="1912928" cy="2564139"/>
          </a:xfrm>
          <a:prstGeom prst="rect">
            <a:avLst/>
          </a:prstGeom>
        </p:spPr>
      </p:pic>
      <p:pic>
        <p:nvPicPr>
          <p:cNvPr id="12" name="teacher's office">
            <a:extLst>
              <a:ext uri="{FF2B5EF4-FFF2-40B4-BE49-F238E27FC236}">
                <a16:creationId xmlns:a16="http://schemas.microsoft.com/office/drawing/2014/main" id="{52751E1D-0570-46D0-B99F-20BF07E2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7298527" y="3891823"/>
            <a:ext cx="1912926" cy="2564137"/>
          </a:xfrm>
          <a:prstGeom prst="rect">
            <a:avLst/>
          </a:prstGeom>
        </p:spPr>
      </p:pic>
      <p:pic>
        <p:nvPicPr>
          <p:cNvPr id="13" name="library">
            <a:extLst>
              <a:ext uri="{FF2B5EF4-FFF2-40B4-BE49-F238E27FC236}">
                <a16:creationId xmlns:a16="http://schemas.microsoft.com/office/drawing/2014/main" id="{EDA165C7-B43C-47EF-AA8D-B3F3C2788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9545993" y="3891823"/>
            <a:ext cx="1912926" cy="2564137"/>
          </a:xfrm>
          <a:prstGeom prst="rect">
            <a:avLst/>
          </a:prstGeom>
        </p:spPr>
      </p:pic>
      <p:pic>
        <p:nvPicPr>
          <p:cNvPr id="14" name="gym">
            <a:extLst>
              <a:ext uri="{FF2B5EF4-FFF2-40B4-BE49-F238E27FC236}">
                <a16:creationId xmlns:a16="http://schemas.microsoft.com/office/drawing/2014/main" id="{F70D74BA-C9B8-4E4E-819C-3A942FAA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63565" y="3952374"/>
            <a:ext cx="1905488" cy="2503586"/>
          </a:xfrm>
          <a:prstGeom prst="rect">
            <a:avLst/>
          </a:prstGeom>
        </p:spPr>
      </p:pic>
      <p:pic>
        <p:nvPicPr>
          <p:cNvPr id="15" name="plaground">
            <a:extLst>
              <a:ext uri="{FF2B5EF4-FFF2-40B4-BE49-F238E27FC236}">
                <a16:creationId xmlns:a16="http://schemas.microsoft.com/office/drawing/2014/main" id="{1EA526CE-4206-4E7A-9D6F-A38D8FED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905488" cy="2503586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98BB9A5-7D1E-41D8-9E19-F138CBF8B867}"/>
              </a:ext>
            </a:extLst>
          </p:cNvPr>
          <p:cNvSpPr/>
          <p:nvPr/>
        </p:nvSpPr>
        <p:spPr>
          <a:xfrm>
            <a:off x="262890" y="2691493"/>
            <a:ext cx="11128367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Guess my favorite place..</a:t>
            </a:r>
            <a:endParaRPr lang="ja-JP" altLang="en-US" sz="7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0BFA016-D57F-4224-A6E7-FA1DDFD6021D}"/>
              </a:ext>
            </a:extLst>
          </p:cNvPr>
          <p:cNvSpPr/>
          <p:nvPr/>
        </p:nvSpPr>
        <p:spPr>
          <a:xfrm>
            <a:off x="9552534" y="2647912"/>
            <a:ext cx="69762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場所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07F689-FDDE-4763-8E6E-0470406F2175}"/>
              </a:ext>
            </a:extLst>
          </p:cNvPr>
          <p:cNvSpPr/>
          <p:nvPr/>
        </p:nvSpPr>
        <p:spPr>
          <a:xfrm>
            <a:off x="6043137" y="2689754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一番好き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35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ssroom">
            <a:extLst>
              <a:ext uri="{FF2B5EF4-FFF2-40B4-BE49-F238E27FC236}">
                <a16:creationId xmlns:a16="http://schemas.microsoft.com/office/drawing/2014/main" id="{7060773B-DD4A-414D-B05C-D207D2450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44000" r="34783" b="31640"/>
          <a:stretch/>
        </p:blipFill>
        <p:spPr>
          <a:xfrm>
            <a:off x="153924" y="925414"/>
            <a:ext cx="1867752" cy="2503586"/>
          </a:xfrm>
          <a:prstGeom prst="rect">
            <a:avLst/>
          </a:prstGeom>
        </p:spPr>
      </p:pic>
      <p:pic>
        <p:nvPicPr>
          <p:cNvPr id="3" name="music room">
            <a:extLst>
              <a:ext uri="{FF2B5EF4-FFF2-40B4-BE49-F238E27FC236}">
                <a16:creationId xmlns:a16="http://schemas.microsoft.com/office/drawing/2014/main" id="{E91935B7-2818-4961-B3C2-74B723C9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8" t="70784" r="2185" b="4856"/>
          <a:stretch/>
        </p:blipFill>
        <p:spPr>
          <a:xfrm>
            <a:off x="2178424" y="199481"/>
            <a:ext cx="1758588" cy="2357259"/>
          </a:xfrm>
          <a:prstGeom prst="rect">
            <a:avLst/>
          </a:prstGeom>
        </p:spPr>
      </p:pic>
      <p:pic>
        <p:nvPicPr>
          <p:cNvPr id="4" name="arts and crafts">
            <a:extLst>
              <a:ext uri="{FF2B5EF4-FFF2-40B4-BE49-F238E27FC236}">
                <a16:creationId xmlns:a16="http://schemas.microsoft.com/office/drawing/2014/main" id="{0AEAE500-980E-48B1-8184-7388107A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2" t="44443" r="2351" b="31197"/>
          <a:stretch/>
        </p:blipFill>
        <p:spPr>
          <a:xfrm>
            <a:off x="4093760" y="925415"/>
            <a:ext cx="1867752" cy="2503586"/>
          </a:xfrm>
          <a:prstGeom prst="rect">
            <a:avLst/>
          </a:prstGeom>
        </p:spPr>
      </p:pic>
      <p:pic>
        <p:nvPicPr>
          <p:cNvPr id="5" name="computer">
            <a:extLst>
              <a:ext uri="{FF2B5EF4-FFF2-40B4-BE49-F238E27FC236}">
                <a16:creationId xmlns:a16="http://schemas.microsoft.com/office/drawing/2014/main" id="{BB0BE498-7D0E-4B47-9AD4-51D06536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9" t="43558" r="13024" b="32082"/>
          <a:stretch/>
        </p:blipFill>
        <p:spPr>
          <a:xfrm>
            <a:off x="6096000" y="199480"/>
            <a:ext cx="1758588" cy="2357259"/>
          </a:xfrm>
          <a:prstGeom prst="rect">
            <a:avLst/>
          </a:prstGeom>
        </p:spPr>
      </p:pic>
      <p:pic>
        <p:nvPicPr>
          <p:cNvPr id="7" name="science room">
            <a:extLst>
              <a:ext uri="{FF2B5EF4-FFF2-40B4-BE49-F238E27FC236}">
                <a16:creationId xmlns:a16="http://schemas.microsoft.com/office/drawing/2014/main" id="{4D23A443-B9A0-429A-AE1D-8C6737E5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62" t="70220" r="23921" b="5420"/>
          <a:stretch/>
        </p:blipFill>
        <p:spPr>
          <a:xfrm>
            <a:off x="8033596" y="925415"/>
            <a:ext cx="1867752" cy="2503586"/>
          </a:xfrm>
          <a:prstGeom prst="rect">
            <a:avLst/>
          </a:prstGeom>
        </p:spPr>
      </p:pic>
      <p:pic>
        <p:nvPicPr>
          <p:cNvPr id="9" name="school nurse's office">
            <a:extLst>
              <a:ext uri="{FF2B5EF4-FFF2-40B4-BE49-F238E27FC236}">
                <a16:creationId xmlns:a16="http://schemas.microsoft.com/office/drawing/2014/main" id="{09E43CA3-AA05-4A06-9D25-C7E8689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1" t="44000" r="23862" b="31640"/>
          <a:stretch/>
        </p:blipFill>
        <p:spPr>
          <a:xfrm>
            <a:off x="2803593" y="3928056"/>
            <a:ext cx="1912926" cy="2564138"/>
          </a:xfrm>
          <a:prstGeom prst="rect">
            <a:avLst/>
          </a:prstGeom>
        </p:spPr>
      </p:pic>
      <p:pic>
        <p:nvPicPr>
          <p:cNvPr id="10" name="school principal's office">
            <a:extLst>
              <a:ext uri="{FF2B5EF4-FFF2-40B4-BE49-F238E27FC236}">
                <a16:creationId xmlns:a16="http://schemas.microsoft.com/office/drawing/2014/main" id="{5CDE92BC-F78C-4C39-8C24-D61DD805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2" t="19570" r="12941" b="56070"/>
          <a:stretch/>
        </p:blipFill>
        <p:spPr>
          <a:xfrm>
            <a:off x="5051059" y="3928055"/>
            <a:ext cx="1912928" cy="2564139"/>
          </a:xfrm>
          <a:prstGeom prst="rect">
            <a:avLst/>
          </a:prstGeom>
        </p:spPr>
      </p:pic>
      <p:pic>
        <p:nvPicPr>
          <p:cNvPr id="12" name="teacher's office">
            <a:extLst>
              <a:ext uri="{FF2B5EF4-FFF2-40B4-BE49-F238E27FC236}">
                <a16:creationId xmlns:a16="http://schemas.microsoft.com/office/drawing/2014/main" id="{52751E1D-0570-46D0-B99F-20BF07E2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8" t="19570" r="23945" b="56070"/>
          <a:stretch/>
        </p:blipFill>
        <p:spPr>
          <a:xfrm>
            <a:off x="7298527" y="3891823"/>
            <a:ext cx="1912926" cy="2564137"/>
          </a:xfrm>
          <a:prstGeom prst="rect">
            <a:avLst/>
          </a:prstGeom>
        </p:spPr>
      </p:pic>
      <p:pic>
        <p:nvPicPr>
          <p:cNvPr id="13" name="library">
            <a:extLst>
              <a:ext uri="{FF2B5EF4-FFF2-40B4-BE49-F238E27FC236}">
                <a16:creationId xmlns:a16="http://schemas.microsoft.com/office/drawing/2014/main" id="{EDA165C7-B43C-47EF-AA8D-B3F3C2788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9276" r="34783" b="56364"/>
          <a:stretch/>
        </p:blipFill>
        <p:spPr>
          <a:xfrm>
            <a:off x="9545993" y="3891823"/>
            <a:ext cx="1912926" cy="2564137"/>
          </a:xfrm>
          <a:prstGeom prst="rect">
            <a:avLst/>
          </a:prstGeom>
        </p:spPr>
      </p:pic>
      <p:pic>
        <p:nvPicPr>
          <p:cNvPr id="14" name="gym">
            <a:extLst>
              <a:ext uri="{FF2B5EF4-FFF2-40B4-BE49-F238E27FC236}">
                <a16:creationId xmlns:a16="http://schemas.microsoft.com/office/drawing/2014/main" id="{F70D74BA-C9B8-4E4E-819C-3A942FAA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3" t="26936" r="50000" b="25491"/>
          <a:stretch/>
        </p:blipFill>
        <p:spPr>
          <a:xfrm>
            <a:off x="563565" y="3952374"/>
            <a:ext cx="1905488" cy="2503586"/>
          </a:xfrm>
          <a:prstGeom prst="rect">
            <a:avLst/>
          </a:prstGeom>
        </p:spPr>
      </p:pic>
      <p:pic>
        <p:nvPicPr>
          <p:cNvPr id="15" name="plaground">
            <a:extLst>
              <a:ext uri="{FF2B5EF4-FFF2-40B4-BE49-F238E27FC236}">
                <a16:creationId xmlns:a16="http://schemas.microsoft.com/office/drawing/2014/main" id="{1EA526CE-4206-4E7A-9D6F-A38D8FED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3" t="27352" r="28300" b="25075"/>
          <a:stretch/>
        </p:blipFill>
        <p:spPr>
          <a:xfrm>
            <a:off x="10100243" y="199480"/>
            <a:ext cx="1905488" cy="2503586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98BB9A5-7D1E-41D8-9E19-F138CBF8B867}"/>
              </a:ext>
            </a:extLst>
          </p:cNvPr>
          <p:cNvSpPr/>
          <p:nvPr/>
        </p:nvSpPr>
        <p:spPr>
          <a:xfrm>
            <a:off x="308567" y="2691493"/>
            <a:ext cx="11036996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favorite place is the...</a:t>
            </a:r>
            <a:endParaRPr lang="ja-JP" altLang="en-US" sz="7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122" name="Picture 2" descr="いろいろな「人気ランキング」のイラスト文字 | かわいいフリー素材集 いらすとや">
            <a:extLst>
              <a:ext uri="{FF2B5EF4-FFF2-40B4-BE49-F238E27FC236}">
                <a16:creationId xmlns:a16="http://schemas.microsoft.com/office/drawing/2014/main" id="{F79F07D2-CF6D-44BC-AC84-15BAF022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17" y="1643552"/>
            <a:ext cx="3608837" cy="11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ハートマークのイラスト | かわいいフリー素材集 いらすとや">
            <a:extLst>
              <a:ext uri="{FF2B5EF4-FFF2-40B4-BE49-F238E27FC236}">
                <a16:creationId xmlns:a16="http://schemas.microsoft.com/office/drawing/2014/main" id="{32ACF483-90D0-4DA0-A415-81AD6B7B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660" y="558035"/>
            <a:ext cx="2337585" cy="20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0BFA016-D57F-4224-A6E7-FA1DDFD6021D}"/>
              </a:ext>
            </a:extLst>
          </p:cNvPr>
          <p:cNvSpPr/>
          <p:nvPr/>
        </p:nvSpPr>
        <p:spPr>
          <a:xfrm>
            <a:off x="6648431" y="3616105"/>
            <a:ext cx="69762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場所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07F689-FDDE-4763-8E6E-0470406F2175}"/>
              </a:ext>
            </a:extLst>
          </p:cNvPr>
          <p:cNvSpPr/>
          <p:nvPr/>
        </p:nvSpPr>
        <p:spPr>
          <a:xfrm>
            <a:off x="2850972" y="3643200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一番好き</a:t>
            </a:r>
            <a:endParaRPr lang="ja-JP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D762BFD9-D5F6-906E-3745-A3671DA703BE}"/>
              </a:ext>
            </a:extLst>
          </p:cNvPr>
          <p:cNvSpPr/>
          <p:nvPr/>
        </p:nvSpPr>
        <p:spPr>
          <a:xfrm>
            <a:off x="9872694" y="345807"/>
            <a:ext cx="2165382" cy="26203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05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881281" y="2967335"/>
            <a:ext cx="10429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you ask why in 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63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5102789" y="2967335"/>
            <a:ext cx="1986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691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>
            <a:extLst>
              <a:ext uri="{FF2B5EF4-FFF2-40B4-BE49-F238E27FC236}">
                <a16:creationId xmlns:a16="http://schemas.microsoft.com/office/drawing/2014/main" id="{DF228210-1C65-13BB-8121-B3817159D0F4}"/>
              </a:ext>
            </a:extLst>
          </p:cNvPr>
          <p:cNvSpPr txBox="1">
            <a:spLocks/>
          </p:cNvSpPr>
          <p:nvPr/>
        </p:nvSpPr>
        <p:spPr>
          <a:xfrm>
            <a:off x="2094066" y="459774"/>
            <a:ext cx="1098305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latin typeface="NHHandwriting Medium"/>
                <a:ea typeface="Segoe UI Black"/>
              </a:rPr>
              <a:t>e</a:t>
            </a:r>
            <a:endParaRPr kumimoji="1" lang="ja-JP" altLang="en-US" sz="6600" dirty="0">
              <a:latin typeface="NHHandwriting Medium" panose="020F0500000000000000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63A84631-9E47-2076-3EB2-EA672877E516}"/>
              </a:ext>
            </a:extLst>
          </p:cNvPr>
          <p:cNvSpPr txBox="1">
            <a:spLocks/>
          </p:cNvSpPr>
          <p:nvPr/>
        </p:nvSpPr>
        <p:spPr>
          <a:xfrm>
            <a:off x="1379971" y="1855342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m</a:t>
            </a:r>
            <a:r>
              <a:rPr kumimoji="1" lang="en-US" altLang="ja-JP" sz="6600" dirty="0">
                <a:solidFill>
                  <a:schemeClr val="accent3"/>
                </a:solidFill>
                <a:latin typeface="Mangal Pro"/>
                <a:ea typeface="Segoe UI Black"/>
                <a:cs typeface="Mangal Pro"/>
              </a:rPr>
              <a:t>e</a:t>
            </a:r>
            <a:r>
              <a:rPr kumimoji="1"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t</a:t>
            </a:r>
            <a:endParaRPr kumimoji="1" lang="ja-JP" altLang="en-US" sz="6600" dirty="0">
              <a:solidFill>
                <a:schemeClr val="tx1"/>
              </a:solidFill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9A81C13-D957-8A8B-D3F1-04D218D4A502}"/>
              </a:ext>
            </a:extLst>
          </p:cNvPr>
          <p:cNvSpPr txBox="1">
            <a:spLocks/>
          </p:cNvSpPr>
          <p:nvPr/>
        </p:nvSpPr>
        <p:spPr>
          <a:xfrm>
            <a:off x="1379971" y="3429000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bet</a:t>
            </a:r>
            <a:endParaRPr lang="en-US" altLang="ja-JP" sz="6600" dirty="0">
              <a:solidFill>
                <a:schemeClr val="tx1"/>
              </a:solidFill>
              <a:latin typeface="Mangal Pro"/>
              <a:ea typeface="Segoe UI Black"/>
              <a:cs typeface="Mangal Pro"/>
            </a:endParaRPr>
          </a:p>
        </p:txBody>
      </p:sp>
      <p:sp>
        <p:nvSpPr>
          <p:cNvPr id="4" name="タイトル 2">
            <a:extLst>
              <a:ext uri="{FF2B5EF4-FFF2-40B4-BE49-F238E27FC236}">
                <a16:creationId xmlns:a16="http://schemas.microsoft.com/office/drawing/2014/main" id="{DBE76B64-4535-29B7-8D32-2B937BAEC096}"/>
              </a:ext>
            </a:extLst>
          </p:cNvPr>
          <p:cNvSpPr txBox="1">
            <a:spLocks/>
          </p:cNvSpPr>
          <p:nvPr/>
        </p:nvSpPr>
        <p:spPr>
          <a:xfrm>
            <a:off x="1379971" y="5065606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6600" dirty="0">
                <a:solidFill>
                  <a:schemeClr val="tx1"/>
                </a:solidFill>
                <a:latin typeface="NHHandwriting Medium"/>
                <a:ea typeface="Segoe UI Black"/>
              </a:rPr>
              <a:t>tell</a:t>
            </a:r>
          </a:p>
        </p:txBody>
      </p:sp>
      <p:sp>
        <p:nvSpPr>
          <p:cNvPr id="7" name="タイトル 2">
            <a:extLst>
              <a:ext uri="{FF2B5EF4-FFF2-40B4-BE49-F238E27FC236}">
                <a16:creationId xmlns:a16="http://schemas.microsoft.com/office/drawing/2014/main" id="{3EF3D2DA-DA1A-86AE-4A61-768E32F64810}"/>
              </a:ext>
            </a:extLst>
          </p:cNvPr>
          <p:cNvSpPr txBox="1">
            <a:spLocks/>
          </p:cNvSpPr>
          <p:nvPr/>
        </p:nvSpPr>
        <p:spPr>
          <a:xfrm>
            <a:off x="6336284" y="1855342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m</a:t>
            </a:r>
            <a:r>
              <a:rPr kumimoji="1" lang="en-US" altLang="ja-JP" sz="6600" dirty="0">
                <a:solidFill>
                  <a:schemeClr val="accent3"/>
                </a:solidFill>
                <a:latin typeface="Mangal Pro"/>
                <a:ea typeface="Segoe UI Black"/>
                <a:cs typeface="Mangal Pro"/>
              </a:rPr>
              <a:t>ee</a:t>
            </a:r>
            <a:r>
              <a:rPr kumimoji="1"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t</a:t>
            </a:r>
            <a:endParaRPr lang="en-US" altLang="ja-JP" sz="6600">
              <a:solidFill>
                <a:schemeClr val="tx1"/>
              </a:solidFill>
              <a:latin typeface="Mangal Pro" pitchFamily="2" charset="0"/>
              <a:ea typeface="Segoe UI Black"/>
              <a:cs typeface="Mangal Pro" pitchFamily="2" charset="0"/>
            </a:endParaRPr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D4629490-3843-8DFD-5425-8B0627BC3044}"/>
              </a:ext>
            </a:extLst>
          </p:cNvPr>
          <p:cNvSpPr txBox="1">
            <a:spLocks/>
          </p:cNvSpPr>
          <p:nvPr/>
        </p:nvSpPr>
        <p:spPr>
          <a:xfrm>
            <a:off x="6429048" y="5108526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6600" dirty="0">
                <a:solidFill>
                  <a:schemeClr val="tx1"/>
                </a:solidFill>
                <a:latin typeface="Mangal Pro"/>
                <a:ea typeface="Segoe UI Black"/>
                <a:cs typeface="Mangal Pro"/>
              </a:rPr>
              <a:t>week</a:t>
            </a:r>
            <a:endParaRPr lang="en-US" altLang="ja-JP" sz="6600" dirty="0">
              <a:solidFill>
                <a:schemeClr val="tx1"/>
              </a:solidFill>
              <a:latin typeface="Mangal Pro" pitchFamily="2" charset="0"/>
              <a:ea typeface="Segoe UI Black"/>
              <a:cs typeface="Mangal Pro" pitchFamily="2" charset="0"/>
            </a:endParaRPr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B3E9BCDE-4276-ED9C-04B3-6D152F5428B2}"/>
              </a:ext>
            </a:extLst>
          </p:cNvPr>
          <p:cNvSpPr txBox="1">
            <a:spLocks/>
          </p:cNvSpPr>
          <p:nvPr/>
        </p:nvSpPr>
        <p:spPr>
          <a:xfrm>
            <a:off x="6429048" y="3481934"/>
            <a:ext cx="2536919" cy="12423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ja-JP" sz="6600" dirty="0">
                <a:solidFill>
                  <a:schemeClr val="tx1"/>
                </a:solidFill>
                <a:latin typeface="NHHandwriting Medium"/>
                <a:ea typeface="Segoe UI Black"/>
              </a:rPr>
              <a:t>need</a:t>
            </a:r>
            <a:endParaRPr lang="en-US" altLang="ja-JP" sz="6600" dirty="0">
              <a:solidFill>
                <a:schemeClr val="tx1"/>
              </a:solidFill>
              <a:latin typeface="NHHandwriting Medium" panose="020F0500000000000000" pitchFamily="34" charset="0"/>
              <a:ea typeface="Segoe UI Black"/>
            </a:endParaRPr>
          </a:p>
        </p:txBody>
      </p:sp>
      <p:sp>
        <p:nvSpPr>
          <p:cNvPr id="16" name="タイトル 2">
            <a:extLst>
              <a:ext uri="{FF2B5EF4-FFF2-40B4-BE49-F238E27FC236}">
                <a16:creationId xmlns:a16="http://schemas.microsoft.com/office/drawing/2014/main" id="{4A3F5C34-6B00-E5E8-CC2C-9C244D9A1E7A}"/>
              </a:ext>
            </a:extLst>
          </p:cNvPr>
          <p:cNvSpPr txBox="1">
            <a:spLocks/>
          </p:cNvSpPr>
          <p:nvPr/>
        </p:nvSpPr>
        <p:spPr>
          <a:xfrm>
            <a:off x="7144183" y="459774"/>
            <a:ext cx="1397128" cy="954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cifico"/>
              <a:buNone/>
              <a:defRPr sz="6000" b="0" i="0" u="none" strike="noStrike" cap="non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kumimoji="1" lang="en-US" altLang="ja-JP" sz="6600" dirty="0">
                <a:latin typeface="NHHandwriting Medium"/>
                <a:ea typeface="Segoe UI Black"/>
              </a:rPr>
              <a:t>ee</a:t>
            </a:r>
            <a:endParaRPr kumimoji="1" lang="ja-JP" altLang="en-US" sz="6600" dirty="0">
              <a:latin typeface="NHHandwriting Medium" panose="020F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23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4112937" y="2967335"/>
            <a:ext cx="3966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…..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1815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7818797-ADC9-D25B-9693-AB176D3338CC}"/>
              </a:ext>
            </a:extLst>
          </p:cNvPr>
          <p:cNvSpPr/>
          <p:nvPr/>
        </p:nvSpPr>
        <p:spPr>
          <a:xfrm>
            <a:off x="4789407" y="2967335"/>
            <a:ext cx="26132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like……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616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71338-004C-EB0A-A466-0AE3699D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869" r="-2" b="13130"/>
          <a:stretch>
            <a:fillRect/>
          </a:stretch>
        </p:blipFill>
        <p:spPr>
          <a:xfrm>
            <a:off x="0" y="143677"/>
            <a:ext cx="12192000" cy="6570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U8L3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 fontScale="92500"/>
          </a:bodyPr>
          <a:lstStyle/>
          <a:p>
            <a:r>
              <a:rPr lang="en-US" sz="4800" b="1">
                <a:latin typeface="Mangal Pro" panose="00000500000000000000" pitchFamily="2" charset="0"/>
                <a:cs typeface="Mangal Pro" panose="00000500000000000000" pitchFamily="2" charset="0"/>
              </a:rPr>
              <a:t>This is my favorite place.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0DA7F-CD51-D466-D8E7-A42F5D5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13" y="905347"/>
            <a:ext cx="2489703" cy="641287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b"/>
          <a:lstStyle/>
          <a:p>
            <a:r>
              <a:rPr kumimoji="1" lang="en-US" altLang="ja-JP" dirty="0">
                <a:latin typeface="Mangal Pro" pitchFamily="2" charset="0"/>
                <a:cs typeface="Mangal Pro" pitchFamily="2" charset="0"/>
              </a:rPr>
              <a:t>Unit goal</a:t>
            </a:r>
            <a:endParaRPr kumimoji="1" lang="ja-JP" altLang="en-US" dirty="0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C2AA-F69F-8A5D-E7C0-D4499BB6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754" y="1989449"/>
            <a:ext cx="9559619" cy="3138131"/>
          </a:xfrm>
        </p:spPr>
        <p:txBody>
          <a:bodyPr>
            <a:noAutofit/>
          </a:bodyPr>
          <a:lstStyle/>
          <a:p>
            <a:r>
              <a:rPr lang="en-US" sz="66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 </a:t>
            </a:r>
            <a:r>
              <a:rPr lang="ja-JP" altLang="en-US" sz="6000" b="0" i="0" u="none" strike="noStrike" dirty="0">
                <a:solidFill>
                  <a:srgbClr val="4B4B4B"/>
                </a:solidFill>
                <a:effectLst/>
                <a:latin typeface="Source Sans Pro" panose="020B0503030403020204" pitchFamily="34" charset="0"/>
              </a:rPr>
              <a:t>がっこう で いちばん すきな ばしょ を しょうかいしましょう。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Mangal Pro" pitchFamily="2" charset="0"/>
                <a:cs typeface="Mangal Pro" pitchFamily="2" charset="0"/>
              </a:rPr>
              <a:t>Let’s introduce our favorite place in the school.</a:t>
            </a:r>
            <a:endParaRPr lang="en-US" sz="3200" dirty="0">
              <a:solidFill>
                <a:srgbClr val="000000"/>
              </a:solidFill>
              <a:effectLst/>
              <a:latin typeface="Mangal Pro" pitchFamily="2" charset="0"/>
              <a:cs typeface="Mangal Pro" pitchFamily="2" charset="0"/>
            </a:endParaRPr>
          </a:p>
        </p:txBody>
      </p:sp>
      <p:pic>
        <p:nvPicPr>
          <p:cNvPr id="4" name="Picture 3" descr="Goals Animated Icon | Free arrows Animated Icon">
            <a:extLst>
              <a:ext uri="{FF2B5EF4-FFF2-40B4-BE49-F238E27FC236}">
                <a16:creationId xmlns:a16="http://schemas.microsoft.com/office/drawing/2014/main" id="{B6AD5BEF-CDA1-B012-E5AE-ECDC344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46" y="634600"/>
            <a:ext cx="1292243" cy="129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F421D-C0B5-3C28-B48B-9796D3CF42C5}"/>
              </a:ext>
            </a:extLst>
          </p:cNvPr>
          <p:cNvSpPr txBox="1"/>
          <p:nvPr/>
        </p:nvSpPr>
        <p:spPr>
          <a:xfrm>
            <a:off x="4692463" y="1620117"/>
            <a:ext cx="6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ユニットの目標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27807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0DA7F-CD51-D466-D8E7-A42F5D5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896" y="1322362"/>
            <a:ext cx="1857611" cy="743757"/>
          </a:xfr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b">
            <a:normAutofit fontScale="90000"/>
          </a:bodyPr>
          <a:lstStyle/>
          <a:p>
            <a:r>
              <a:rPr kumimoji="1" lang="en-US" altLang="ja-JP">
                <a:latin typeface="Mangal Pro" pitchFamily="2" charset="0"/>
                <a:cs typeface="Mangal Pro" pitchFamily="2" charset="0"/>
              </a:rPr>
              <a:t>Today’s goal</a:t>
            </a:r>
            <a:endParaRPr kumimoji="1" lang="ja-JP" altLang="en-US">
              <a:latin typeface="Mangal Pro" pitchFamily="2" charset="0"/>
              <a:cs typeface="Mangal Pro" pitchFamily="2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C2AA-F69F-8A5D-E7C0-D4499BB6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557" y="2432264"/>
            <a:ext cx="9559619" cy="3138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b="0" i="0" dirty="0">
                <a:solidFill>
                  <a:srgbClr val="000000"/>
                </a:solidFill>
                <a:effectLst/>
                <a:latin typeface="Mangal Pro"/>
                <a:cs typeface="Mangal Pro"/>
              </a:rPr>
              <a:t> </a:t>
            </a:r>
            <a:r>
              <a:rPr lang="ja-JP" altLang="en-US" sz="6000">
                <a:solidFill>
                  <a:srgbClr val="4B4B4B"/>
                </a:solidFill>
                <a:latin typeface="Source Sans Pro"/>
              </a:rPr>
              <a:t>Let's ask each other's favorite place and why?</a:t>
            </a:r>
            <a:endParaRPr lang="ja-JP" altLang="en-US" sz="6000" b="0" i="0" u="none" strike="noStrike">
              <a:solidFill>
                <a:srgbClr val="4B4B4B"/>
              </a:solidFill>
              <a:effectLst/>
              <a:latin typeface="Source Sans Pro" panose="020B0503030403020204" pitchFamily="34" charset="0"/>
            </a:endParaRPr>
          </a:p>
          <a:p>
            <a:endParaRPr lang="en-US" sz="6600" dirty="0">
              <a:solidFill>
                <a:srgbClr val="000000"/>
              </a:solidFill>
              <a:effectLst/>
              <a:latin typeface="Mangal Pro" pitchFamily="2" charset="0"/>
              <a:cs typeface="Mangal Pro" pitchFamily="2" charset="0"/>
            </a:endParaRPr>
          </a:p>
        </p:txBody>
      </p:sp>
      <p:pic>
        <p:nvPicPr>
          <p:cNvPr id="4" name="Picture 3" descr="Goals Animated Icon | Free arrows Animated Icon">
            <a:extLst>
              <a:ext uri="{FF2B5EF4-FFF2-40B4-BE49-F238E27FC236}">
                <a16:creationId xmlns:a16="http://schemas.microsoft.com/office/drawing/2014/main" id="{B6AD5BEF-CDA1-B012-E5AE-ECDC344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5" y="42753"/>
            <a:ext cx="2489703" cy="248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ABF3-C177-821E-1E7E-3E51AF152B1E}"/>
              </a:ext>
            </a:extLst>
          </p:cNvPr>
          <p:cNvSpPr txBox="1"/>
          <p:nvPr/>
        </p:nvSpPr>
        <p:spPr>
          <a:xfrm>
            <a:off x="5754529" y="1171862"/>
            <a:ext cx="6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今日の目標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134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a6974-b8ec-48e6-95a1-fbaccfe31f14">
      <Terms xmlns="http://schemas.microsoft.com/office/infopath/2007/PartnerControls"/>
    </lcf76f155ced4ddcb4097134ff3c332f>
    <TaxCatchAll xmlns="88ee3398-16e6-4834-8fef-829af30ee3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8DB686333544795448C6D5F236405" ma:contentTypeVersion="15" ma:contentTypeDescription="Create a new document." ma:contentTypeScope="" ma:versionID="29555b0d5233886ccd38bc47cf964dd0">
  <xsd:schema xmlns:xsd="http://www.w3.org/2001/XMLSchema" xmlns:xs="http://www.w3.org/2001/XMLSchema" xmlns:p="http://schemas.microsoft.com/office/2006/metadata/properties" xmlns:ns2="227a6974-b8ec-48e6-95a1-fbaccfe31f14" xmlns:ns3="88ee3398-16e6-4834-8fef-829af30ee3ad" targetNamespace="http://schemas.microsoft.com/office/2006/metadata/properties" ma:root="true" ma:fieldsID="aa4b0ad20d462685bed8f42a3f05d533" ns2:_="" ns3:_="">
    <xsd:import namespace="227a6974-b8ec-48e6-95a1-fbaccfe31f14"/>
    <xsd:import namespace="88ee3398-16e6-4834-8fef-829af30ee3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a6974-b8ec-48e6-95a1-fbaccfe31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e13269-4aa6-4917-8e9d-b0a56f035b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e3398-16e6-4834-8fef-829af30ee3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367a93-7630-407b-a599-df23f0cd6688}" ma:internalName="TaxCatchAll" ma:showField="CatchAllData" ma:web="88ee3398-16e6-4834-8fef-829af30ee3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6AC782-2A89-4B75-A50D-FC8253F60E50}">
  <ds:schemaRefs>
    <ds:schemaRef ds:uri="http://schemas.microsoft.com/office/2006/metadata/properties"/>
    <ds:schemaRef ds:uri="http://www.w3.org/2000/xmlns/"/>
    <ds:schemaRef ds:uri="227a6974-b8ec-48e6-95a1-fbaccfe31f14"/>
    <ds:schemaRef ds:uri="http://schemas.microsoft.com/office/infopath/2007/PartnerControls"/>
    <ds:schemaRef ds:uri="88ee3398-16e6-4834-8fef-829af30ee3ad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40244C9C-1550-4975-8699-F6D4821797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D93529-5D06-4BBF-A8AF-677F69CBBB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27a6974-b8ec-48e6-95a1-fbaccfe31f14"/>
    <ds:schemaRef ds:uri="88ee3398-16e6-4834-8fef-829af30ee3a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364</Words>
  <Application>Microsoft Office PowerPoint</Application>
  <PresentationFormat>Widescreen</PresentationFormat>
  <Paragraphs>93</Paragraphs>
  <Slides>61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U8L3</vt:lpstr>
      <vt:lpstr>Unit goal</vt:lpstr>
      <vt:lpstr>Today’s goal</vt:lpstr>
      <vt:lpstr>Let"s review..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U8L1</dc:title>
  <dc:creator/>
  <cp:lastModifiedBy>Ampac Samerah Kasim(本山南小学校)</cp:lastModifiedBy>
  <cp:revision>346</cp:revision>
  <dcterms:created xsi:type="dcterms:W3CDTF">2025-12-17T06:34:41Z</dcterms:created>
  <dcterms:modified xsi:type="dcterms:W3CDTF">2026-02-01T13:52:53Z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0x0101007788DB686333544795448C6D5F236405</vt:lpwstr>
  </property>
  <property fmtid="{D5CDD505-2E9C-101B-9397-08002B2CF9AE}" pid="3" name="MediaServiceImageTags">
    <vt:lpwstr/>
  </property>
</Properties>
</file>